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  <p:sldMasterId id="2147483672" r:id="rId2"/>
    <p:sldMasterId id="2147483684" r:id="rId3"/>
  </p:sldMasterIdLst>
  <p:sldIdLst>
    <p:sldId id="256" r:id="rId4"/>
    <p:sldId id="257" r:id="rId5"/>
    <p:sldId id="258" r:id="rId6"/>
    <p:sldId id="289" r:id="rId7"/>
    <p:sldId id="262" r:id="rId8"/>
    <p:sldId id="265" r:id="rId9"/>
    <p:sldId id="290" r:id="rId10"/>
    <p:sldId id="291" r:id="rId11"/>
    <p:sldId id="297" r:id="rId12"/>
    <p:sldId id="267" r:id="rId13"/>
    <p:sldId id="292" r:id="rId14"/>
    <p:sldId id="299" r:id="rId15"/>
    <p:sldId id="269" r:id="rId16"/>
    <p:sldId id="293" r:id="rId17"/>
    <p:sldId id="295" r:id="rId18"/>
    <p:sldId id="300" r:id="rId19"/>
    <p:sldId id="301" r:id="rId20"/>
    <p:sldId id="302" r:id="rId21"/>
    <p:sldId id="274" r:id="rId22"/>
    <p:sldId id="303" r:id="rId23"/>
    <p:sldId id="275" r:id="rId24"/>
    <p:sldId id="305" r:id="rId25"/>
    <p:sldId id="304" r:id="rId26"/>
    <p:sldId id="276" r:id="rId27"/>
    <p:sldId id="278" r:id="rId28"/>
    <p:sldId id="279" r:id="rId29"/>
    <p:sldId id="306" r:id="rId30"/>
    <p:sldId id="307" r:id="rId31"/>
    <p:sldId id="280" r:id="rId32"/>
    <p:sldId id="281" r:id="rId33"/>
    <p:sldId id="282" r:id="rId34"/>
    <p:sldId id="296" r:id="rId35"/>
    <p:sldId id="283" r:id="rId36"/>
    <p:sldId id="284" r:id="rId37"/>
    <p:sldId id="308" r:id="rId38"/>
    <p:sldId id="309" r:id="rId39"/>
    <p:sldId id="310" r:id="rId40"/>
    <p:sldId id="287" r:id="rId41"/>
  </p:sldIdLst>
  <p:sldSz cx="12192000" cy="6858000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14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318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543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679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540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742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142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553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500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186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43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9E950-98E4-CE1E-E8B7-2BF96D4DC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2ACBE8-830C-1AED-C46B-DE7FF7A6D3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D1117-9429-599E-AE4A-8566A7146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6BD9A-A432-A19F-7F79-9633C8DAB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39E95-CF4D-9895-FD72-4A76F6D1D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872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A4793-9C1B-60DB-E409-9975277A0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63107-0A9F-0D05-80FF-AC9C1E8BD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68F5A-3EEB-3531-2458-EF42A1454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2362A-79EF-12DE-B967-F18EBFE25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B2393-3FBE-E76B-6567-07CA9BD9D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256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F8C8F-A8EB-E58C-A816-123AAAB2D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4CDF3B-D8BC-5110-72CB-49E31BB96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2088D7-7D46-F5A6-53F1-49FBE8FCB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98AF9-C8A9-26B8-29D3-C2153E11D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A07D6-A25D-79B2-A209-3A9AB754D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812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5B63A-B5AD-4740-20FA-CCE47DB8D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E304F-2384-5C2E-4A6F-AC68087595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92F1BC-4A45-C23D-95FE-7EC6CE41C8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4A29DC-58A8-B040-E3A7-290E0AC11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05230C-3796-7F3B-0EDF-E5A7AEDE0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A9254E-4C11-67D8-B096-8BC229404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5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9004C-34B2-D6AA-293D-4F503D1A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3AED3F-9B0E-D1E4-5BE3-F09EDD1A5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4ADB4D-5065-70D3-8909-3BB908C2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AF427E-B095-43A7-D887-13DFF01EF8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3B7433-7867-D5E5-AEEB-62AF3C92B7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19013D-6F03-ECAF-C84C-5B79AD5D9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B9604C-15C1-074F-7B2E-48E27CA8D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E2BE8D-4987-44E0-778F-8B5337121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4651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B2AF1-B580-B4D0-3207-97DF96BD0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AE9137-A2B7-634C-09D1-858A24410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365E61-6352-434E-A5BC-C588CA682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571DB8-6F38-1ED7-75E8-B8E7048F8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1660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1CDF3C-6440-55AF-EA0E-B0AA7154A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049E64-C82C-525C-0BFD-5AAB8D775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40A2C5-12E1-1427-C334-F18A3CC9B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8320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58356-0B81-CB6A-7DFE-A23C5FB5F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07669-980E-35FC-6DC1-1F0F2587B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9E431-DB47-EA00-3261-3C4D4B32F2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1928A9-E4EB-216D-7E25-58D34B55A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A6C33A-EA3B-F792-9294-2D412439C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60ECFF-DADB-E3B1-5665-1E7EC4F83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4512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96F99-6155-050B-F8EB-984F55711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4D8569-57AE-A87A-E878-326DE837F5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51B3B-3D2B-C25B-2916-7139FBE887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096A84-FCAD-63F4-3823-00354B11F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A00708-4FA3-EE8B-FE87-DC3CE5B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3600D1-185A-E633-14F0-6A52FEFC0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8329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537F6-460F-78CA-011E-817020A1A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F6C7DD-D827-C0CC-5CD8-E8CBE7AC3C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0F964-E93F-598B-428B-7F9C632C3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B3968-4BC3-D574-A682-F63B4A69E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C25C5-5085-CF36-07C8-F59BC6A09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8385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B7CE34-2B65-8C01-B908-E71F18B47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C37D3E-0B10-6350-2A07-A10E8D1E1E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003A7-7B64-049C-9735-4F2CC8C16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0E427-F19C-70E2-3D66-C1BBA0A5D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AAE54-43B1-3466-20E2-FF3EB084D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3326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17302933-F4CF-157E-A7C9-939ED1EBC04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828800" y="1371600"/>
            <a:ext cx="8534400" cy="17526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5D492D26-AD7F-9518-783B-7C3E99A0990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30400" y="3810000"/>
            <a:ext cx="8331200" cy="1371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9D40E18E-5CEF-E577-9BDA-5ADCDC273E7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347200" y="6172200"/>
            <a:ext cx="2032000" cy="457200"/>
          </a:xfrm>
        </p:spPr>
        <p:txBody>
          <a:bodyPr/>
          <a:lstStyle>
            <a:lvl1pPr>
              <a:defRPr/>
            </a:lvl1pPr>
          </a:lstStyle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27679D82-C854-5E38-EADD-ECCE8BB7F09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1722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7EB07AD1-5B94-876C-58B1-4C380B18E9E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711200" y="6172200"/>
            <a:ext cx="1625600" cy="457200"/>
          </a:xfrm>
        </p:spPr>
        <p:txBody>
          <a:bodyPr/>
          <a:lstStyle>
            <a:lvl1pPr>
              <a:defRPr/>
            </a:lvl1pPr>
          </a:lstStyle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4030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ED259-C836-FE34-4F6B-48E6780E5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5F6E9-4431-0123-AC4B-0D3BDABE99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8771E-969F-540E-52DA-FDA0D40B6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317F7-C4CD-678F-1C88-5EC49946C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50CD0-CE35-D9F9-BC73-90847B42F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9003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290CA-A75D-E2A5-B44F-45F7DAF0C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A3EC6-43F3-FC54-6D83-0C387CC14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64851-7900-753E-F176-375FD8BE7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CACF0-C82D-CA30-3C10-06DE5DAEE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796D5-341E-3D36-2086-89F23B62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3208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078A1-12D9-1916-1149-F5D102001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58858-D6CE-5737-9B1A-CEBA9C0B2D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5600" y="2895600"/>
            <a:ext cx="44196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C4D15-0943-0913-3D53-405032ED5C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0" y="2895600"/>
            <a:ext cx="44196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5A0C9E-AA72-A2F3-F345-AC98D8F86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C76F5E-1B1D-DEC5-2B73-06B88BDC1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17DB1-3212-2EF3-4A40-772052A7A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6079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20327-5B0F-33A3-C824-4280A2D0E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498B7-01F1-B956-14ED-F05EE8C36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0C1AB4-C8F4-E364-3104-A767D771C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3E3A6D-9318-0F6B-4956-86E34EFD8E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7183C5-4658-A30F-2B0C-D4D72CFB7A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CD2174-4798-D251-A45F-1F33CB486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E71A8E-45DC-036C-65A0-D5DA471EF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1B651F-0261-7690-D39B-DEA39803D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9494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7C90F-C351-5661-ED8C-6A6A8959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F457BF-4B33-D2C3-F299-FAF047448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7B8187-6C3D-3250-ADA6-061D0C3F7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ADA16C-251E-A005-5CFD-10F4F8148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817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A276E7-ECD1-AA14-E5C8-3B54A5067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CE6D5A-D137-39D7-C50A-B4B02E0B5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415AA-A4DB-214A-54BF-57B8E1285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8781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C1B99-4F40-7018-97ED-E12E822F1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4709F-A6B7-741A-0AA3-19AEBA2D4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1A00C-42E0-2D48-2201-E22B04075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FB4FF3-6A1B-39D2-8C03-30C1EC7F6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B9C2D-6F38-EDCC-B51F-1B336ECFB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FA60F-36EA-9B5E-9842-EE891E615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978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6E06B-04DD-273F-F5D9-173737B31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7570EE-7B16-B38A-6D94-9CC31475AF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C9B94E-34A9-F129-5D14-BB006834BE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BF93CF-FC9F-62EF-C9BA-7D1460F7F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D43E86-78A8-3546-A39E-D972C2832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FD9BC6-5E09-B270-FC29-A8DBFCE4F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3805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404D3-8F2E-4A72-E83D-947839290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4F79AC-88BE-01D6-DA5E-090FA0F6C2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0C39E-C2E3-28AB-8465-A1AF04684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0CD166-840A-B84B-6909-1B432436E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85BD5-B5ED-D4AD-9E5D-9CB1A9BBB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2537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C9D2F0-078D-668E-A329-85B9FBEE69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07400" y="1143000"/>
            <a:ext cx="22606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F0B507-38BE-B1DC-D9D4-2D683EBF9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25600" y="1143000"/>
            <a:ext cx="6578600" cy="4800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D9C43-726D-B33D-08AD-4A7DF1642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3E4BC-8B24-3297-347C-4A37547DB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8B938B-2FAD-2D31-3F02-552688EBA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739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026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5A1007-CE5E-87E1-D2A8-A3A5C772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CC4CC-CC54-0E5C-E61D-7F6853D59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960E8-FCB6-03D3-5EB3-60AF871FC1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94B35B-D4F5-4207-BCB0-3ED83880B7F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18800-E233-9272-973F-EA1716A247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57913-BC5D-754B-52C7-C3AAE0256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5BAC31-B432-4A82-8181-539966B12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956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D1E5C064-6118-1F03-3D57-0558C4B8A5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25600" y="1143001"/>
            <a:ext cx="9042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934A08D2-D1E7-5505-D60A-8F54242840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25600" y="2895600"/>
            <a:ext cx="90424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D7868C1C-0E64-4322-1583-EA033F727DC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0" y="61722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C764DE79-268F-4C1A-8933-263129D2AF90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579F21A1-3E8E-886D-F636-31B696AEDB7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64000" y="61722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 dirty="0"/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71A43C13-547F-8BB8-D989-F8F35A650A2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08000" y="6172200"/>
            <a:ext cx="172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17502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anose="020B0A040201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anose="020B0A040201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anose="020B0A040201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anose="020B0A040201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anose="020B0A040201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anose="020B0A040201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anose="020B0A040201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anose="020B0A040201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reeform 2">
            <a:extLst>
              <a:ext uri="{FF2B5EF4-FFF2-40B4-BE49-F238E27FC236}">
                <a16:creationId xmlns:a16="http://schemas.microsoft.com/office/drawing/2014/main" id="{3FE36DC9-533C-69E2-BD9E-E88C62FB7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1" y="58739"/>
            <a:ext cx="9083675" cy="173037"/>
          </a:xfrm>
          <a:custGeom>
            <a:avLst/>
            <a:gdLst>
              <a:gd name="T0" fmla="*/ 32 w 5722"/>
              <a:gd name="T1" fmla="*/ 109 h 109"/>
              <a:gd name="T2" fmla="*/ 5690 w 5722"/>
              <a:gd name="T3" fmla="*/ 109 h 109"/>
              <a:gd name="T4" fmla="*/ 5722 w 5722"/>
              <a:gd name="T5" fmla="*/ 77 h 109"/>
              <a:gd name="T6" fmla="*/ 5722 w 5722"/>
              <a:gd name="T7" fmla="*/ 32 h 109"/>
              <a:gd name="T8" fmla="*/ 5690 w 5722"/>
              <a:gd name="T9" fmla="*/ 0 h 109"/>
              <a:gd name="T10" fmla="*/ 32 w 5722"/>
              <a:gd name="T11" fmla="*/ 0 h 109"/>
              <a:gd name="T12" fmla="*/ 0 w 5722"/>
              <a:gd name="T13" fmla="*/ 32 h 109"/>
              <a:gd name="T14" fmla="*/ 0 w 5722"/>
              <a:gd name="T15" fmla="*/ 77 h 109"/>
              <a:gd name="T16" fmla="*/ 32 w 5722"/>
              <a:gd name="T17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22" h="109">
                <a:moveTo>
                  <a:pt x="32" y="109"/>
                </a:moveTo>
                <a:lnTo>
                  <a:pt x="5690" y="109"/>
                </a:lnTo>
                <a:lnTo>
                  <a:pt x="5722" y="77"/>
                </a:lnTo>
                <a:lnTo>
                  <a:pt x="5722" y="32"/>
                </a:lnTo>
                <a:lnTo>
                  <a:pt x="5690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9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C0C0C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9" name="Freeform 3">
            <a:extLst>
              <a:ext uri="{FF2B5EF4-FFF2-40B4-BE49-F238E27FC236}">
                <a16:creationId xmlns:a16="http://schemas.microsoft.com/office/drawing/2014/main" id="{A48D1C48-6549-5AB7-EDB8-BA48DECCF3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9889" y="117476"/>
            <a:ext cx="8967787" cy="55563"/>
          </a:xfrm>
          <a:custGeom>
            <a:avLst/>
            <a:gdLst>
              <a:gd name="T0" fmla="*/ 10 w 5649"/>
              <a:gd name="T1" fmla="*/ 35 h 35"/>
              <a:gd name="T2" fmla="*/ 5639 w 5649"/>
              <a:gd name="T3" fmla="*/ 35 h 35"/>
              <a:gd name="T4" fmla="*/ 5649 w 5649"/>
              <a:gd name="T5" fmla="*/ 25 h 35"/>
              <a:gd name="T6" fmla="*/ 5649 w 5649"/>
              <a:gd name="T7" fmla="*/ 10 h 35"/>
              <a:gd name="T8" fmla="*/ 5639 w 5649"/>
              <a:gd name="T9" fmla="*/ 0 h 35"/>
              <a:gd name="T10" fmla="*/ 10 w 5649"/>
              <a:gd name="T11" fmla="*/ 0 h 35"/>
              <a:gd name="T12" fmla="*/ 0 w 5649"/>
              <a:gd name="T13" fmla="*/ 10 h 35"/>
              <a:gd name="T14" fmla="*/ 0 w 5649"/>
              <a:gd name="T15" fmla="*/ 25 h 35"/>
              <a:gd name="T16" fmla="*/ 10 w 5649"/>
              <a:gd name="T17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49" h="35">
                <a:moveTo>
                  <a:pt x="10" y="35"/>
                </a:moveTo>
                <a:lnTo>
                  <a:pt x="5639" y="35"/>
                </a:lnTo>
                <a:lnTo>
                  <a:pt x="5649" y="25"/>
                </a:lnTo>
                <a:lnTo>
                  <a:pt x="5649" y="10"/>
                </a:lnTo>
                <a:lnTo>
                  <a:pt x="5639" y="0"/>
                </a:lnTo>
                <a:lnTo>
                  <a:pt x="10" y="0"/>
                </a:lnTo>
                <a:lnTo>
                  <a:pt x="0" y="10"/>
                </a:lnTo>
                <a:lnTo>
                  <a:pt x="0" y="25"/>
                </a:lnTo>
                <a:lnTo>
                  <a:pt x="10" y="35"/>
                </a:lnTo>
                <a:close/>
              </a:path>
            </a:pathLst>
          </a:custGeom>
          <a:noFill/>
          <a:ln w="3327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7DFF8B38-E413-1C29-833E-1B8FD6885A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7198" y="3083667"/>
            <a:ext cx="10564981" cy="3339357"/>
          </a:xfrm>
          <a:ln/>
        </p:spPr>
        <p:txBody>
          <a:bodyPr>
            <a:normAutofit/>
          </a:bodyPr>
          <a:lstStyle/>
          <a:p>
            <a:pPr indent="0" defTabSz="381000">
              <a:lnSpc>
                <a:spcPct val="120000"/>
              </a:lnSpc>
              <a:buNone/>
            </a:pPr>
            <a:r>
              <a:rPr lang="en-US" altLang="en-US" sz="4000" dirty="0">
                <a:solidFill>
                  <a:schemeClr val="bg2"/>
                </a:solidFill>
                <a:latin typeface="Arial Rounded MT Bold" panose="020F0704030504030204" pitchFamily="34" charset="0"/>
              </a:rPr>
              <a:t>“A rhetorical figure in which incongruous or contradictory terms are combined, as in </a:t>
            </a:r>
            <a:r>
              <a:rPr lang="en-US" altLang="en-US" sz="4000" i="1" dirty="0">
                <a:solidFill>
                  <a:schemeClr val="bg2"/>
                </a:solidFill>
                <a:latin typeface="Arial Rounded MT Bold" panose="020F0704030504030204" pitchFamily="34" charset="0"/>
              </a:rPr>
              <a:t>"a deafening silence" </a:t>
            </a:r>
            <a:r>
              <a:rPr lang="en-US" altLang="en-US" sz="4000" dirty="0">
                <a:solidFill>
                  <a:schemeClr val="bg2"/>
                </a:solidFill>
                <a:latin typeface="Arial Rounded MT Bold" panose="020F0704030504030204" pitchFamily="34" charset="0"/>
              </a:rPr>
              <a:t>and </a:t>
            </a:r>
            <a:r>
              <a:rPr lang="en-US" altLang="en-US" sz="4000" i="1" dirty="0">
                <a:solidFill>
                  <a:schemeClr val="bg2"/>
                </a:solidFill>
                <a:latin typeface="Arial Rounded MT Bold" panose="020F0704030504030204" pitchFamily="34" charset="0"/>
              </a:rPr>
              <a:t>"a mournful optimist."</a:t>
            </a:r>
          </a:p>
        </p:txBody>
      </p:sp>
      <p:sp>
        <p:nvSpPr>
          <p:cNvPr id="4101" name="Freeform 5">
            <a:extLst>
              <a:ext uri="{FF2B5EF4-FFF2-40B4-BE49-F238E27FC236}">
                <a16:creationId xmlns:a16="http://schemas.microsoft.com/office/drawing/2014/main" id="{CFC47145-EEA4-01F5-3997-6EFD2F1E9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1" y="2425700"/>
            <a:ext cx="9083675" cy="173038"/>
          </a:xfrm>
          <a:custGeom>
            <a:avLst/>
            <a:gdLst>
              <a:gd name="T0" fmla="*/ 32 w 5722"/>
              <a:gd name="T1" fmla="*/ 109 h 109"/>
              <a:gd name="T2" fmla="*/ 5690 w 5722"/>
              <a:gd name="T3" fmla="*/ 109 h 109"/>
              <a:gd name="T4" fmla="*/ 5722 w 5722"/>
              <a:gd name="T5" fmla="*/ 77 h 109"/>
              <a:gd name="T6" fmla="*/ 5722 w 5722"/>
              <a:gd name="T7" fmla="*/ 32 h 109"/>
              <a:gd name="T8" fmla="*/ 5690 w 5722"/>
              <a:gd name="T9" fmla="*/ 0 h 109"/>
              <a:gd name="T10" fmla="*/ 32 w 5722"/>
              <a:gd name="T11" fmla="*/ 0 h 109"/>
              <a:gd name="T12" fmla="*/ 0 w 5722"/>
              <a:gd name="T13" fmla="*/ 32 h 109"/>
              <a:gd name="T14" fmla="*/ 0 w 5722"/>
              <a:gd name="T15" fmla="*/ 77 h 109"/>
              <a:gd name="T16" fmla="*/ 32 w 5722"/>
              <a:gd name="T17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22" h="109">
                <a:moveTo>
                  <a:pt x="32" y="109"/>
                </a:moveTo>
                <a:lnTo>
                  <a:pt x="5690" y="109"/>
                </a:lnTo>
                <a:lnTo>
                  <a:pt x="5722" y="77"/>
                </a:lnTo>
                <a:lnTo>
                  <a:pt x="5722" y="32"/>
                </a:lnTo>
                <a:lnTo>
                  <a:pt x="5690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9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C0C0C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2" name="Freeform 6">
            <a:extLst>
              <a:ext uri="{FF2B5EF4-FFF2-40B4-BE49-F238E27FC236}">
                <a16:creationId xmlns:a16="http://schemas.microsoft.com/office/drawing/2014/main" id="{354F11B4-F1A4-A053-24B7-E827709FC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9889" y="2484438"/>
            <a:ext cx="8967787" cy="55562"/>
          </a:xfrm>
          <a:custGeom>
            <a:avLst/>
            <a:gdLst>
              <a:gd name="T0" fmla="*/ 10 w 5649"/>
              <a:gd name="T1" fmla="*/ 35 h 35"/>
              <a:gd name="T2" fmla="*/ 5639 w 5649"/>
              <a:gd name="T3" fmla="*/ 35 h 35"/>
              <a:gd name="T4" fmla="*/ 5649 w 5649"/>
              <a:gd name="T5" fmla="*/ 25 h 35"/>
              <a:gd name="T6" fmla="*/ 5649 w 5649"/>
              <a:gd name="T7" fmla="*/ 10 h 35"/>
              <a:gd name="T8" fmla="*/ 5639 w 5649"/>
              <a:gd name="T9" fmla="*/ 0 h 35"/>
              <a:gd name="T10" fmla="*/ 10 w 5649"/>
              <a:gd name="T11" fmla="*/ 0 h 35"/>
              <a:gd name="T12" fmla="*/ 0 w 5649"/>
              <a:gd name="T13" fmla="*/ 10 h 35"/>
              <a:gd name="T14" fmla="*/ 0 w 5649"/>
              <a:gd name="T15" fmla="*/ 25 h 35"/>
              <a:gd name="T16" fmla="*/ 10 w 5649"/>
              <a:gd name="T17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49" h="35">
                <a:moveTo>
                  <a:pt x="10" y="35"/>
                </a:moveTo>
                <a:lnTo>
                  <a:pt x="5639" y="35"/>
                </a:lnTo>
                <a:lnTo>
                  <a:pt x="5649" y="25"/>
                </a:lnTo>
                <a:lnTo>
                  <a:pt x="5649" y="10"/>
                </a:lnTo>
                <a:lnTo>
                  <a:pt x="5639" y="0"/>
                </a:lnTo>
                <a:lnTo>
                  <a:pt x="10" y="0"/>
                </a:lnTo>
                <a:lnTo>
                  <a:pt x="0" y="10"/>
                </a:lnTo>
                <a:lnTo>
                  <a:pt x="0" y="25"/>
                </a:lnTo>
                <a:lnTo>
                  <a:pt x="10" y="35"/>
                </a:lnTo>
                <a:close/>
              </a:path>
            </a:pathLst>
          </a:custGeom>
          <a:noFill/>
          <a:ln w="3327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BE9168-00E4-B980-F444-73D01448071F}"/>
              </a:ext>
            </a:extLst>
          </p:cNvPr>
          <p:cNvSpPr/>
          <p:nvPr/>
        </p:nvSpPr>
        <p:spPr>
          <a:xfrm>
            <a:off x="760629" y="370871"/>
            <a:ext cx="10670742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en-US" sz="13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OXYMORON</a:t>
            </a:r>
            <a:endParaRPr lang="en-US" sz="13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0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3" grpId="0" uiExpand="1" build="p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reeform 2">
            <a:extLst>
              <a:ext uri="{FF2B5EF4-FFF2-40B4-BE49-F238E27FC236}">
                <a16:creationId xmlns:a16="http://schemas.microsoft.com/office/drawing/2014/main" id="{C4BBC294-EA27-D70A-53AE-D0EC73662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976" y="38101"/>
            <a:ext cx="9356725" cy="239713"/>
          </a:xfrm>
          <a:custGeom>
            <a:avLst/>
            <a:gdLst>
              <a:gd name="T0" fmla="*/ 45 w 5894"/>
              <a:gd name="T1" fmla="*/ 151 h 151"/>
              <a:gd name="T2" fmla="*/ 5849 w 5894"/>
              <a:gd name="T3" fmla="*/ 151 h 151"/>
              <a:gd name="T4" fmla="*/ 5894 w 5894"/>
              <a:gd name="T5" fmla="*/ 107 h 151"/>
              <a:gd name="T6" fmla="*/ 5894 w 5894"/>
              <a:gd name="T7" fmla="*/ 44 h 151"/>
              <a:gd name="T8" fmla="*/ 5849 w 5894"/>
              <a:gd name="T9" fmla="*/ 0 h 151"/>
              <a:gd name="T10" fmla="*/ 45 w 5894"/>
              <a:gd name="T11" fmla="*/ 0 h 151"/>
              <a:gd name="T12" fmla="*/ 0 w 5894"/>
              <a:gd name="T13" fmla="*/ 44 h 151"/>
              <a:gd name="T14" fmla="*/ 0 w 5894"/>
              <a:gd name="T15" fmla="*/ 107 h 151"/>
              <a:gd name="T16" fmla="*/ 45 w 5894"/>
              <a:gd name="T17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894" h="151">
                <a:moveTo>
                  <a:pt x="45" y="151"/>
                </a:moveTo>
                <a:lnTo>
                  <a:pt x="5849" y="151"/>
                </a:lnTo>
                <a:lnTo>
                  <a:pt x="5894" y="107"/>
                </a:lnTo>
                <a:lnTo>
                  <a:pt x="5894" y="44"/>
                </a:lnTo>
                <a:lnTo>
                  <a:pt x="5849" y="0"/>
                </a:lnTo>
                <a:lnTo>
                  <a:pt x="45" y="0"/>
                </a:lnTo>
                <a:lnTo>
                  <a:pt x="0" y="44"/>
                </a:lnTo>
                <a:lnTo>
                  <a:pt x="0" y="107"/>
                </a:lnTo>
                <a:lnTo>
                  <a:pt x="45" y="151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FFFF90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B36E7D2-D6AD-46A3-FC66-23E1AED7E7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9388" y="36513"/>
            <a:ext cx="9359901" cy="1782559"/>
          </a:xfrm>
          <a:ln/>
        </p:spPr>
        <p:txBody>
          <a:bodyPr>
            <a:normAutofit fontScale="9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600" b="1" i="0" u="none" strike="noStrike" kern="1200" cap="none" spc="50" normalizeH="0" baseline="0" noProof="0" dirty="0">
                <a:ln w="0"/>
                <a:solidFill>
                  <a:srgbClr val="E8E8E8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Unity In Diversity</a:t>
            </a:r>
            <a:endParaRPr kumimoji="0" lang="en-US" sz="9600" b="1" i="0" u="none" strike="noStrike" kern="1200" cap="none" spc="50" normalizeH="0" baseline="0" noProof="0" dirty="0">
              <a:ln w="0"/>
              <a:solidFill>
                <a:srgbClr val="E8E8E8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C21EA775-41F0-750E-D929-81460CA728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7396" y="2081719"/>
            <a:ext cx="10875523" cy="4524995"/>
          </a:xfrm>
          <a:ln/>
        </p:spPr>
        <p:txBody>
          <a:bodyPr>
            <a:normAutofit/>
          </a:bodyPr>
          <a:lstStyle/>
          <a:p>
            <a:pPr marL="228600" marR="0" lvl="0" indent="0" algn="l" defTabSz="3810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0" i="0" u="sng" strike="noStrike" kern="1200" cap="none" spc="0" normalizeH="0" baseline="0" noProof="0" dirty="0">
                <a:ln>
                  <a:noFill/>
                </a:ln>
                <a:solidFill>
                  <a:srgbClr val="E8E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UNITY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E8E8E8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“The state of being one; singleness. 2. The state, quality, or condition of accord or agreement; concord." </a:t>
            </a:r>
          </a:p>
          <a:p>
            <a:pPr marL="228600" marR="0" lvl="0" indent="0" algn="l" defTabSz="3810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0" i="0" u="sng" strike="noStrike" kern="1200" cap="none" spc="0" normalizeH="0" baseline="0" noProof="0" dirty="0">
                <a:ln>
                  <a:noFill/>
                </a:ln>
                <a:solidFill>
                  <a:srgbClr val="E8E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DIVERSITY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E8E8E8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“The fact or quality of being diverse; difference." </a:t>
            </a:r>
          </a:p>
        </p:txBody>
      </p:sp>
      <p:sp>
        <p:nvSpPr>
          <p:cNvPr id="5124" name="Freeform 4">
            <a:extLst>
              <a:ext uri="{FF2B5EF4-FFF2-40B4-BE49-F238E27FC236}">
                <a16:creationId xmlns:a16="http://schemas.microsoft.com/office/drawing/2014/main" id="{7C11153C-14FC-1D3A-5DDA-53B2B6CB0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7436" y="1722642"/>
            <a:ext cx="9356725" cy="241300"/>
          </a:xfrm>
          <a:custGeom>
            <a:avLst/>
            <a:gdLst>
              <a:gd name="T0" fmla="*/ 45 w 5894"/>
              <a:gd name="T1" fmla="*/ 152 h 152"/>
              <a:gd name="T2" fmla="*/ 5849 w 5894"/>
              <a:gd name="T3" fmla="*/ 152 h 152"/>
              <a:gd name="T4" fmla="*/ 5894 w 5894"/>
              <a:gd name="T5" fmla="*/ 107 h 152"/>
              <a:gd name="T6" fmla="*/ 5894 w 5894"/>
              <a:gd name="T7" fmla="*/ 45 h 152"/>
              <a:gd name="T8" fmla="*/ 5849 w 5894"/>
              <a:gd name="T9" fmla="*/ 0 h 152"/>
              <a:gd name="T10" fmla="*/ 45 w 5894"/>
              <a:gd name="T11" fmla="*/ 0 h 152"/>
              <a:gd name="T12" fmla="*/ 0 w 5894"/>
              <a:gd name="T13" fmla="*/ 45 h 152"/>
              <a:gd name="T14" fmla="*/ 0 w 5894"/>
              <a:gd name="T15" fmla="*/ 107 h 152"/>
              <a:gd name="T16" fmla="*/ 45 w 5894"/>
              <a:gd name="T17" fmla="*/ 15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894" h="152">
                <a:moveTo>
                  <a:pt x="45" y="152"/>
                </a:moveTo>
                <a:lnTo>
                  <a:pt x="5849" y="152"/>
                </a:lnTo>
                <a:lnTo>
                  <a:pt x="5894" y="107"/>
                </a:lnTo>
                <a:lnTo>
                  <a:pt x="5894" y="45"/>
                </a:lnTo>
                <a:lnTo>
                  <a:pt x="5849" y="0"/>
                </a:lnTo>
                <a:lnTo>
                  <a:pt x="45" y="0"/>
                </a:lnTo>
                <a:lnTo>
                  <a:pt x="0" y="45"/>
                </a:lnTo>
                <a:lnTo>
                  <a:pt x="0" y="107"/>
                </a:lnTo>
                <a:lnTo>
                  <a:pt x="45" y="152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FFFF90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nimBg="1"/>
      <p:bldP spid="5125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DA744-FCE4-8BF0-6989-902EC1CA0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reeform 2">
            <a:extLst>
              <a:ext uri="{FF2B5EF4-FFF2-40B4-BE49-F238E27FC236}">
                <a16:creationId xmlns:a16="http://schemas.microsoft.com/office/drawing/2014/main" id="{E6E4B066-E430-6EF8-CD36-7B3C77C2E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976" y="38101"/>
            <a:ext cx="9356725" cy="239713"/>
          </a:xfrm>
          <a:custGeom>
            <a:avLst/>
            <a:gdLst>
              <a:gd name="T0" fmla="*/ 45 w 5894"/>
              <a:gd name="T1" fmla="*/ 151 h 151"/>
              <a:gd name="T2" fmla="*/ 5849 w 5894"/>
              <a:gd name="T3" fmla="*/ 151 h 151"/>
              <a:gd name="T4" fmla="*/ 5894 w 5894"/>
              <a:gd name="T5" fmla="*/ 107 h 151"/>
              <a:gd name="T6" fmla="*/ 5894 w 5894"/>
              <a:gd name="T7" fmla="*/ 44 h 151"/>
              <a:gd name="T8" fmla="*/ 5849 w 5894"/>
              <a:gd name="T9" fmla="*/ 0 h 151"/>
              <a:gd name="T10" fmla="*/ 45 w 5894"/>
              <a:gd name="T11" fmla="*/ 0 h 151"/>
              <a:gd name="T12" fmla="*/ 0 w 5894"/>
              <a:gd name="T13" fmla="*/ 44 h 151"/>
              <a:gd name="T14" fmla="*/ 0 w 5894"/>
              <a:gd name="T15" fmla="*/ 107 h 151"/>
              <a:gd name="T16" fmla="*/ 45 w 5894"/>
              <a:gd name="T17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894" h="151">
                <a:moveTo>
                  <a:pt x="45" y="151"/>
                </a:moveTo>
                <a:lnTo>
                  <a:pt x="5849" y="151"/>
                </a:lnTo>
                <a:lnTo>
                  <a:pt x="5894" y="107"/>
                </a:lnTo>
                <a:lnTo>
                  <a:pt x="5894" y="44"/>
                </a:lnTo>
                <a:lnTo>
                  <a:pt x="5849" y="0"/>
                </a:lnTo>
                <a:lnTo>
                  <a:pt x="45" y="0"/>
                </a:lnTo>
                <a:lnTo>
                  <a:pt x="0" y="44"/>
                </a:lnTo>
                <a:lnTo>
                  <a:pt x="0" y="107"/>
                </a:lnTo>
                <a:lnTo>
                  <a:pt x="45" y="151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FFFF90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4" name="Freeform 4">
            <a:extLst>
              <a:ext uri="{FF2B5EF4-FFF2-40B4-BE49-F238E27FC236}">
                <a16:creationId xmlns:a16="http://schemas.microsoft.com/office/drawing/2014/main" id="{29792370-035E-347A-2EB7-C65CBAA14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6606714"/>
            <a:ext cx="9356725" cy="241300"/>
          </a:xfrm>
          <a:custGeom>
            <a:avLst/>
            <a:gdLst>
              <a:gd name="T0" fmla="*/ 45 w 5894"/>
              <a:gd name="T1" fmla="*/ 152 h 152"/>
              <a:gd name="T2" fmla="*/ 5849 w 5894"/>
              <a:gd name="T3" fmla="*/ 152 h 152"/>
              <a:gd name="T4" fmla="*/ 5894 w 5894"/>
              <a:gd name="T5" fmla="*/ 107 h 152"/>
              <a:gd name="T6" fmla="*/ 5894 w 5894"/>
              <a:gd name="T7" fmla="*/ 45 h 152"/>
              <a:gd name="T8" fmla="*/ 5849 w 5894"/>
              <a:gd name="T9" fmla="*/ 0 h 152"/>
              <a:gd name="T10" fmla="*/ 45 w 5894"/>
              <a:gd name="T11" fmla="*/ 0 h 152"/>
              <a:gd name="T12" fmla="*/ 0 w 5894"/>
              <a:gd name="T13" fmla="*/ 45 h 152"/>
              <a:gd name="T14" fmla="*/ 0 w 5894"/>
              <a:gd name="T15" fmla="*/ 107 h 152"/>
              <a:gd name="T16" fmla="*/ 45 w 5894"/>
              <a:gd name="T17" fmla="*/ 15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894" h="152">
                <a:moveTo>
                  <a:pt x="45" y="152"/>
                </a:moveTo>
                <a:lnTo>
                  <a:pt x="5849" y="152"/>
                </a:lnTo>
                <a:lnTo>
                  <a:pt x="5894" y="107"/>
                </a:lnTo>
                <a:lnTo>
                  <a:pt x="5894" y="45"/>
                </a:lnTo>
                <a:lnTo>
                  <a:pt x="5849" y="0"/>
                </a:lnTo>
                <a:lnTo>
                  <a:pt x="45" y="0"/>
                </a:lnTo>
                <a:lnTo>
                  <a:pt x="0" y="45"/>
                </a:lnTo>
                <a:lnTo>
                  <a:pt x="0" y="107"/>
                </a:lnTo>
                <a:lnTo>
                  <a:pt x="45" y="152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FFFF90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F2412E-E847-8891-6358-EBDBD470264A}"/>
              </a:ext>
            </a:extLst>
          </p:cNvPr>
          <p:cNvSpPr/>
          <p:nvPr/>
        </p:nvSpPr>
        <p:spPr>
          <a:xfrm>
            <a:off x="1079535" y="277814"/>
            <a:ext cx="1014405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en-US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How can you have “THE STATE OF BEING ONE” or “SINGLENESS” in “BEING DIVERSE or DIFFERENT?” </a:t>
            </a:r>
            <a:endParaRPr lang="en-US" sz="5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B9C3C6-DCE2-5045-A1EE-A233959998B7}"/>
              </a:ext>
            </a:extLst>
          </p:cNvPr>
          <p:cNvSpPr/>
          <p:nvPr/>
        </p:nvSpPr>
        <p:spPr>
          <a:xfrm>
            <a:off x="1882362" y="3694134"/>
            <a:ext cx="8538402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i="1" cap="none" spc="50" dirty="0">
                <a:ln w="0"/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Are Contradictory!</a:t>
            </a:r>
          </a:p>
        </p:txBody>
      </p:sp>
    </p:spTree>
    <p:extLst>
      <p:ext uri="{BB962C8B-B14F-4D97-AF65-F5344CB8AC3E}">
        <p14:creationId xmlns:p14="http://schemas.microsoft.com/office/powerpoint/2010/main" val="4109922127"/>
      </p:ext>
    </p:extLst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2">
            <a:extLst>
              <a:ext uri="{FF2B5EF4-FFF2-40B4-BE49-F238E27FC236}">
                <a16:creationId xmlns:a16="http://schemas.microsoft.com/office/drawing/2014/main" id="{96E1DCF6-6984-A9D7-FDF3-0BAE5A96D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5138" y="69850"/>
            <a:ext cx="8697912" cy="103188"/>
          </a:xfrm>
          <a:custGeom>
            <a:avLst/>
            <a:gdLst>
              <a:gd name="T0" fmla="*/ 19 w 5479"/>
              <a:gd name="T1" fmla="*/ 65 h 65"/>
              <a:gd name="T2" fmla="*/ 5460 w 5479"/>
              <a:gd name="T3" fmla="*/ 65 h 65"/>
              <a:gd name="T4" fmla="*/ 5479 w 5479"/>
              <a:gd name="T5" fmla="*/ 47 h 65"/>
              <a:gd name="T6" fmla="*/ 5479 w 5479"/>
              <a:gd name="T7" fmla="*/ 19 h 65"/>
              <a:gd name="T8" fmla="*/ 5460 w 5479"/>
              <a:gd name="T9" fmla="*/ 0 h 65"/>
              <a:gd name="T10" fmla="*/ 19 w 5479"/>
              <a:gd name="T11" fmla="*/ 0 h 65"/>
              <a:gd name="T12" fmla="*/ 0 w 5479"/>
              <a:gd name="T13" fmla="*/ 19 h 65"/>
              <a:gd name="T14" fmla="*/ 0 w 5479"/>
              <a:gd name="T15" fmla="*/ 47 h 65"/>
              <a:gd name="T16" fmla="*/ 19 w 5479"/>
              <a:gd name="T1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479" h="65">
                <a:moveTo>
                  <a:pt x="19" y="65"/>
                </a:moveTo>
                <a:lnTo>
                  <a:pt x="5460" y="65"/>
                </a:lnTo>
                <a:lnTo>
                  <a:pt x="5479" y="47"/>
                </a:lnTo>
                <a:lnTo>
                  <a:pt x="5479" y="19"/>
                </a:lnTo>
                <a:lnTo>
                  <a:pt x="5460" y="0"/>
                </a:lnTo>
                <a:lnTo>
                  <a:pt x="19" y="0"/>
                </a:lnTo>
                <a:lnTo>
                  <a:pt x="0" y="19"/>
                </a:lnTo>
                <a:lnTo>
                  <a:pt x="0" y="47"/>
                </a:lnTo>
                <a:lnTo>
                  <a:pt x="19" y="65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19" name="Freeform 3">
            <a:extLst>
              <a:ext uri="{FF2B5EF4-FFF2-40B4-BE49-F238E27FC236}">
                <a16:creationId xmlns:a16="http://schemas.microsoft.com/office/drawing/2014/main" id="{E9FE0580-0283-4ED6-19D2-BEFE60EC0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0213" y="34925"/>
            <a:ext cx="8697912" cy="103188"/>
          </a:xfrm>
          <a:custGeom>
            <a:avLst/>
            <a:gdLst>
              <a:gd name="T0" fmla="*/ 19 w 5479"/>
              <a:gd name="T1" fmla="*/ 65 h 65"/>
              <a:gd name="T2" fmla="*/ 5460 w 5479"/>
              <a:gd name="T3" fmla="*/ 65 h 65"/>
              <a:gd name="T4" fmla="*/ 5479 w 5479"/>
              <a:gd name="T5" fmla="*/ 47 h 65"/>
              <a:gd name="T6" fmla="*/ 5479 w 5479"/>
              <a:gd name="T7" fmla="*/ 19 h 65"/>
              <a:gd name="T8" fmla="*/ 5460 w 5479"/>
              <a:gd name="T9" fmla="*/ 0 h 65"/>
              <a:gd name="T10" fmla="*/ 19 w 5479"/>
              <a:gd name="T11" fmla="*/ 0 h 65"/>
              <a:gd name="T12" fmla="*/ 0 w 5479"/>
              <a:gd name="T13" fmla="*/ 19 h 65"/>
              <a:gd name="T14" fmla="*/ 0 w 5479"/>
              <a:gd name="T15" fmla="*/ 47 h 65"/>
              <a:gd name="T16" fmla="*/ 19 w 5479"/>
              <a:gd name="T1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479" h="65">
                <a:moveTo>
                  <a:pt x="19" y="65"/>
                </a:moveTo>
                <a:lnTo>
                  <a:pt x="5460" y="65"/>
                </a:lnTo>
                <a:lnTo>
                  <a:pt x="5479" y="47"/>
                </a:lnTo>
                <a:lnTo>
                  <a:pt x="5479" y="19"/>
                </a:lnTo>
                <a:lnTo>
                  <a:pt x="5460" y="0"/>
                </a:lnTo>
                <a:lnTo>
                  <a:pt x="19" y="0"/>
                </a:lnTo>
                <a:lnTo>
                  <a:pt x="0" y="19"/>
                </a:lnTo>
                <a:lnTo>
                  <a:pt x="0" y="47"/>
                </a:lnTo>
                <a:lnTo>
                  <a:pt x="19" y="65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DBE6A421-F181-F4A3-8D6D-ABB033FB78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8625" y="207963"/>
            <a:ext cx="8802688" cy="1577975"/>
          </a:xfrm>
          <a:ln/>
        </p:spPr>
        <p:txBody>
          <a:bodyPr>
            <a:normAutofit fontScale="90000"/>
          </a:bodyPr>
          <a:lstStyle/>
          <a:p>
            <a:pPr indent="0" algn="ctr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73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What is “The Faith”</a:t>
            </a:r>
            <a:br>
              <a:rPr lang="en-US" altLang="en-US" sz="73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</a:br>
            <a:r>
              <a:rPr lang="en-US" altLang="en-US" sz="4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in Jude 3?</a:t>
            </a:r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036F9209-5CAD-BA03-BC96-027B8D8BC5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6579" y="2140084"/>
            <a:ext cx="10457233" cy="4346169"/>
          </a:xfrm>
          <a:ln/>
        </p:spPr>
        <p:txBody>
          <a:bodyPr/>
          <a:lstStyle/>
          <a:p>
            <a:pPr indent="760413" defTabSz="381000">
              <a:lnSpc>
                <a:spcPct val="100000"/>
              </a:lnSpc>
            </a:pPr>
            <a:r>
              <a:rPr lang="en-US" altLang="en-U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Ephesians 4:5  “one faith”</a:t>
            </a:r>
          </a:p>
          <a:p>
            <a:pPr indent="760413" defTabSz="381000">
              <a:lnSpc>
                <a:spcPct val="100000"/>
              </a:lnSpc>
            </a:pPr>
            <a:r>
              <a:rPr lang="en-US" altLang="en-U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Galatians 1:23   “the faith”</a:t>
            </a:r>
          </a:p>
          <a:p>
            <a:pPr indent="760413" defTabSz="381000">
              <a:lnSpc>
                <a:spcPct val="100000"/>
              </a:lnSpc>
            </a:pPr>
            <a:r>
              <a:rPr lang="en-US" altLang="en-U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Romans 1:16  “the gospel”</a:t>
            </a:r>
          </a:p>
          <a:p>
            <a:pPr indent="760413" defTabSz="381000">
              <a:lnSpc>
                <a:spcPct val="100000"/>
              </a:lnSpc>
            </a:pPr>
            <a:r>
              <a:rPr lang="en-US" altLang="en-U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1 Corinthians 2:1-16  “These things we also speak, 				…in words which the Holy Spirit teaches,”</a:t>
            </a:r>
          </a:p>
          <a:p>
            <a:pPr indent="760413" defTabSz="381000">
              <a:lnSpc>
                <a:spcPct val="100000"/>
              </a:lnSpc>
            </a:pPr>
            <a:r>
              <a:rPr lang="en-US" altLang="en-U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1 John 1:3 “fellowship… with the Father”</a:t>
            </a:r>
          </a:p>
          <a:p>
            <a:pPr indent="760413" defTabSz="381000">
              <a:lnSpc>
                <a:spcPct val="100000"/>
              </a:lnSpc>
            </a:pPr>
            <a:r>
              <a:rPr lang="en-US" altLang="en-U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Ephesians 4:16 “unity of the Spirit”</a:t>
            </a:r>
          </a:p>
          <a:p>
            <a:pPr indent="760413" defTabSz="381000">
              <a:lnSpc>
                <a:spcPct val="100000"/>
              </a:lnSpc>
            </a:pPr>
            <a:r>
              <a:rPr lang="en-US" altLang="en-U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1 Corinthians 1:10 “same mind and…..judgment”</a:t>
            </a:r>
          </a:p>
        </p:txBody>
      </p:sp>
      <p:sp>
        <p:nvSpPr>
          <p:cNvPr id="9221" name="Freeform 5">
            <a:extLst>
              <a:ext uri="{FF2B5EF4-FFF2-40B4-BE49-F238E27FC236}">
                <a16:creationId xmlns:a16="http://schemas.microsoft.com/office/drawing/2014/main" id="{BA8A2E5E-9675-3C0C-06D9-D428CDA25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5138" y="1855789"/>
            <a:ext cx="8697912" cy="103187"/>
          </a:xfrm>
          <a:custGeom>
            <a:avLst/>
            <a:gdLst>
              <a:gd name="T0" fmla="*/ 19 w 5479"/>
              <a:gd name="T1" fmla="*/ 65 h 65"/>
              <a:gd name="T2" fmla="*/ 5460 w 5479"/>
              <a:gd name="T3" fmla="*/ 65 h 65"/>
              <a:gd name="T4" fmla="*/ 5479 w 5479"/>
              <a:gd name="T5" fmla="*/ 46 h 65"/>
              <a:gd name="T6" fmla="*/ 5479 w 5479"/>
              <a:gd name="T7" fmla="*/ 19 h 65"/>
              <a:gd name="T8" fmla="*/ 5460 w 5479"/>
              <a:gd name="T9" fmla="*/ 0 h 65"/>
              <a:gd name="T10" fmla="*/ 19 w 5479"/>
              <a:gd name="T11" fmla="*/ 0 h 65"/>
              <a:gd name="T12" fmla="*/ 0 w 5479"/>
              <a:gd name="T13" fmla="*/ 19 h 65"/>
              <a:gd name="T14" fmla="*/ 0 w 5479"/>
              <a:gd name="T15" fmla="*/ 46 h 65"/>
              <a:gd name="T16" fmla="*/ 19 w 5479"/>
              <a:gd name="T1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479" h="65">
                <a:moveTo>
                  <a:pt x="19" y="65"/>
                </a:moveTo>
                <a:lnTo>
                  <a:pt x="5460" y="65"/>
                </a:lnTo>
                <a:lnTo>
                  <a:pt x="5479" y="46"/>
                </a:lnTo>
                <a:lnTo>
                  <a:pt x="5479" y="19"/>
                </a:lnTo>
                <a:lnTo>
                  <a:pt x="5460" y="0"/>
                </a:lnTo>
                <a:lnTo>
                  <a:pt x="19" y="0"/>
                </a:lnTo>
                <a:lnTo>
                  <a:pt x="0" y="19"/>
                </a:lnTo>
                <a:lnTo>
                  <a:pt x="0" y="46"/>
                </a:lnTo>
                <a:lnTo>
                  <a:pt x="19" y="65"/>
                </a:lnTo>
                <a:close/>
              </a:path>
            </a:pathLst>
          </a:custGeom>
          <a:solidFill>
            <a:srgbClr val="FFFF00"/>
          </a:solidFill>
          <a:ln w="9981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2" name="Freeform 6">
            <a:extLst>
              <a:ext uri="{FF2B5EF4-FFF2-40B4-BE49-F238E27FC236}">
                <a16:creationId xmlns:a16="http://schemas.microsoft.com/office/drawing/2014/main" id="{48021A7E-7F83-7289-0AAB-EE3BE0285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0213" y="1820864"/>
            <a:ext cx="8697912" cy="103187"/>
          </a:xfrm>
          <a:custGeom>
            <a:avLst/>
            <a:gdLst>
              <a:gd name="T0" fmla="*/ 19 w 5479"/>
              <a:gd name="T1" fmla="*/ 65 h 65"/>
              <a:gd name="T2" fmla="*/ 5460 w 5479"/>
              <a:gd name="T3" fmla="*/ 65 h 65"/>
              <a:gd name="T4" fmla="*/ 5479 w 5479"/>
              <a:gd name="T5" fmla="*/ 46 h 65"/>
              <a:gd name="T6" fmla="*/ 5479 w 5479"/>
              <a:gd name="T7" fmla="*/ 18 h 65"/>
              <a:gd name="T8" fmla="*/ 5460 w 5479"/>
              <a:gd name="T9" fmla="*/ 0 h 65"/>
              <a:gd name="T10" fmla="*/ 19 w 5479"/>
              <a:gd name="T11" fmla="*/ 0 h 65"/>
              <a:gd name="T12" fmla="*/ 0 w 5479"/>
              <a:gd name="T13" fmla="*/ 18 h 65"/>
              <a:gd name="T14" fmla="*/ 0 w 5479"/>
              <a:gd name="T15" fmla="*/ 46 h 65"/>
              <a:gd name="T16" fmla="*/ 19 w 5479"/>
              <a:gd name="T1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479" h="65">
                <a:moveTo>
                  <a:pt x="19" y="65"/>
                </a:moveTo>
                <a:lnTo>
                  <a:pt x="5460" y="65"/>
                </a:lnTo>
                <a:lnTo>
                  <a:pt x="5479" y="46"/>
                </a:lnTo>
                <a:lnTo>
                  <a:pt x="5479" y="18"/>
                </a:lnTo>
                <a:lnTo>
                  <a:pt x="5460" y="0"/>
                </a:lnTo>
                <a:lnTo>
                  <a:pt x="19" y="0"/>
                </a:lnTo>
                <a:lnTo>
                  <a:pt x="0" y="18"/>
                </a:lnTo>
                <a:lnTo>
                  <a:pt x="0" y="46"/>
                </a:lnTo>
                <a:lnTo>
                  <a:pt x="19" y="65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2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2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2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2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2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2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2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2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2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2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  <p:bldP spid="922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reeform 2">
            <a:extLst>
              <a:ext uri="{FF2B5EF4-FFF2-40B4-BE49-F238E27FC236}">
                <a16:creationId xmlns:a16="http://schemas.microsoft.com/office/drawing/2014/main" id="{1E1923BD-B3FC-31EF-9D51-12F52507E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301" y="230189"/>
            <a:ext cx="8970963" cy="173037"/>
          </a:xfrm>
          <a:custGeom>
            <a:avLst/>
            <a:gdLst>
              <a:gd name="T0" fmla="*/ 32 w 5651"/>
              <a:gd name="T1" fmla="*/ 109 h 109"/>
              <a:gd name="T2" fmla="*/ 5619 w 5651"/>
              <a:gd name="T3" fmla="*/ 109 h 109"/>
              <a:gd name="T4" fmla="*/ 5651 w 5651"/>
              <a:gd name="T5" fmla="*/ 77 h 109"/>
              <a:gd name="T6" fmla="*/ 5651 w 5651"/>
              <a:gd name="T7" fmla="*/ 32 h 109"/>
              <a:gd name="T8" fmla="*/ 5619 w 5651"/>
              <a:gd name="T9" fmla="*/ 0 h 109"/>
              <a:gd name="T10" fmla="*/ 32 w 5651"/>
              <a:gd name="T11" fmla="*/ 0 h 109"/>
              <a:gd name="T12" fmla="*/ 0 w 5651"/>
              <a:gd name="T13" fmla="*/ 32 h 109"/>
              <a:gd name="T14" fmla="*/ 0 w 5651"/>
              <a:gd name="T15" fmla="*/ 77 h 109"/>
              <a:gd name="T16" fmla="*/ 32 w 5651"/>
              <a:gd name="T17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9">
                <a:moveTo>
                  <a:pt x="32" y="109"/>
                </a:moveTo>
                <a:lnTo>
                  <a:pt x="5619" y="109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9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1" name="Freeform 3">
            <a:extLst>
              <a:ext uri="{FF2B5EF4-FFF2-40B4-BE49-F238E27FC236}">
                <a16:creationId xmlns:a16="http://schemas.microsoft.com/office/drawing/2014/main" id="{D85F2FB0-D188-7ACB-DC02-9C5F74E8D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1" y="173038"/>
            <a:ext cx="8970963" cy="171450"/>
          </a:xfrm>
          <a:custGeom>
            <a:avLst/>
            <a:gdLst>
              <a:gd name="T0" fmla="*/ 32 w 5651"/>
              <a:gd name="T1" fmla="*/ 108 h 108"/>
              <a:gd name="T2" fmla="*/ 5619 w 5651"/>
              <a:gd name="T3" fmla="*/ 108 h 108"/>
              <a:gd name="T4" fmla="*/ 5651 w 5651"/>
              <a:gd name="T5" fmla="*/ 77 h 108"/>
              <a:gd name="T6" fmla="*/ 5651 w 5651"/>
              <a:gd name="T7" fmla="*/ 32 h 108"/>
              <a:gd name="T8" fmla="*/ 5619 w 5651"/>
              <a:gd name="T9" fmla="*/ 0 h 108"/>
              <a:gd name="T10" fmla="*/ 32 w 5651"/>
              <a:gd name="T11" fmla="*/ 0 h 108"/>
              <a:gd name="T12" fmla="*/ 0 w 5651"/>
              <a:gd name="T13" fmla="*/ 32 h 108"/>
              <a:gd name="T14" fmla="*/ 0 w 5651"/>
              <a:gd name="T15" fmla="*/ 77 h 108"/>
              <a:gd name="T16" fmla="*/ 32 w 5651"/>
              <a:gd name="T17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8">
                <a:moveTo>
                  <a:pt x="32" y="108"/>
                </a:moveTo>
                <a:lnTo>
                  <a:pt x="5619" y="108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8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54501A14-75A5-A62A-81B3-745A6B77A8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6579" y="1766549"/>
            <a:ext cx="10914434" cy="4861261"/>
          </a:xfrm>
          <a:ln/>
        </p:spPr>
        <p:txBody>
          <a:bodyPr>
            <a:normAutofit/>
          </a:bodyPr>
          <a:lstStyle/>
          <a:p>
            <a:pPr indent="760413" defTabSz="381000">
              <a:lnSpc>
                <a:spcPct val="120000"/>
              </a:lnSpc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A Divine Imperative – a Command!</a:t>
            </a:r>
          </a:p>
          <a:p>
            <a:pPr indent="760413" defTabSz="381000">
              <a:lnSpc>
                <a:spcPct val="120000"/>
              </a:lnSpc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1 Peter 4:11 “speak as the oracles of God”</a:t>
            </a:r>
          </a:p>
          <a:p>
            <a:pPr indent="760413" defTabSz="381000">
              <a:lnSpc>
                <a:spcPct val="120000"/>
              </a:lnSpc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James 3:10 “My brethren, these things 						ought not to be so.”</a:t>
            </a:r>
          </a:p>
          <a:p>
            <a:pPr indent="760413" defTabSz="381000">
              <a:lnSpc>
                <a:spcPct val="120000"/>
              </a:lnSpc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Must have a “thus saith the Lord”  for ALL 				that is preached</a:t>
            </a:r>
          </a:p>
        </p:txBody>
      </p:sp>
      <p:sp>
        <p:nvSpPr>
          <p:cNvPr id="12293" name="Freeform 5">
            <a:extLst>
              <a:ext uri="{FF2B5EF4-FFF2-40B4-BE49-F238E27FC236}">
                <a16:creationId xmlns:a16="http://schemas.microsoft.com/office/drawing/2014/main" id="{E56BB780-BE11-F41E-F6C3-E5DE24FD0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9976" y="1354339"/>
            <a:ext cx="8970963" cy="173037"/>
          </a:xfrm>
          <a:custGeom>
            <a:avLst/>
            <a:gdLst>
              <a:gd name="T0" fmla="*/ 32 w 5651"/>
              <a:gd name="T1" fmla="*/ 109 h 109"/>
              <a:gd name="T2" fmla="*/ 5619 w 5651"/>
              <a:gd name="T3" fmla="*/ 109 h 109"/>
              <a:gd name="T4" fmla="*/ 5651 w 5651"/>
              <a:gd name="T5" fmla="*/ 77 h 109"/>
              <a:gd name="T6" fmla="*/ 5651 w 5651"/>
              <a:gd name="T7" fmla="*/ 32 h 109"/>
              <a:gd name="T8" fmla="*/ 5619 w 5651"/>
              <a:gd name="T9" fmla="*/ 0 h 109"/>
              <a:gd name="T10" fmla="*/ 32 w 5651"/>
              <a:gd name="T11" fmla="*/ 0 h 109"/>
              <a:gd name="T12" fmla="*/ 0 w 5651"/>
              <a:gd name="T13" fmla="*/ 32 h 109"/>
              <a:gd name="T14" fmla="*/ 0 w 5651"/>
              <a:gd name="T15" fmla="*/ 77 h 109"/>
              <a:gd name="T16" fmla="*/ 32 w 5651"/>
              <a:gd name="T17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9">
                <a:moveTo>
                  <a:pt x="32" y="109"/>
                </a:moveTo>
                <a:lnTo>
                  <a:pt x="5619" y="109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9"/>
                </a:lnTo>
                <a:close/>
              </a:path>
            </a:pathLst>
          </a:custGeom>
          <a:solidFill>
            <a:srgbClr val="FFFF00"/>
          </a:solidFill>
          <a:ln w="9981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4" name="Freeform 6">
            <a:extLst>
              <a:ext uri="{FF2B5EF4-FFF2-40B4-BE49-F238E27FC236}">
                <a16:creationId xmlns:a16="http://schemas.microsoft.com/office/drawing/2014/main" id="{C899467F-2CB7-3999-6CA3-25D6C5377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4601" y="1328146"/>
            <a:ext cx="8970963" cy="171450"/>
          </a:xfrm>
          <a:custGeom>
            <a:avLst/>
            <a:gdLst>
              <a:gd name="T0" fmla="*/ 32 w 5651"/>
              <a:gd name="T1" fmla="*/ 108 h 108"/>
              <a:gd name="T2" fmla="*/ 5619 w 5651"/>
              <a:gd name="T3" fmla="*/ 108 h 108"/>
              <a:gd name="T4" fmla="*/ 5651 w 5651"/>
              <a:gd name="T5" fmla="*/ 77 h 108"/>
              <a:gd name="T6" fmla="*/ 5651 w 5651"/>
              <a:gd name="T7" fmla="*/ 32 h 108"/>
              <a:gd name="T8" fmla="*/ 5619 w 5651"/>
              <a:gd name="T9" fmla="*/ 0 h 108"/>
              <a:gd name="T10" fmla="*/ 32 w 5651"/>
              <a:gd name="T11" fmla="*/ 0 h 108"/>
              <a:gd name="T12" fmla="*/ 0 w 5651"/>
              <a:gd name="T13" fmla="*/ 32 h 108"/>
              <a:gd name="T14" fmla="*/ 0 w 5651"/>
              <a:gd name="T15" fmla="*/ 77 h 108"/>
              <a:gd name="T16" fmla="*/ 32 w 5651"/>
              <a:gd name="T17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8">
                <a:moveTo>
                  <a:pt x="32" y="108"/>
                </a:moveTo>
                <a:lnTo>
                  <a:pt x="5619" y="108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8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3647CD-4E8C-96E0-E1FB-C30F61797267}"/>
              </a:ext>
            </a:extLst>
          </p:cNvPr>
          <p:cNvSpPr/>
          <p:nvPr/>
        </p:nvSpPr>
        <p:spPr>
          <a:xfrm>
            <a:off x="1441250" y="460377"/>
            <a:ext cx="93650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SPEAK THE SAME THINGS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uiExpand="1" build="p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E1BF1-27D7-45A2-BC47-837775C3D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reeform 2">
            <a:extLst>
              <a:ext uri="{FF2B5EF4-FFF2-40B4-BE49-F238E27FC236}">
                <a16:creationId xmlns:a16="http://schemas.microsoft.com/office/drawing/2014/main" id="{1FBCD662-F75C-CEEC-A47B-53316EBC8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301" y="230189"/>
            <a:ext cx="8970963" cy="173037"/>
          </a:xfrm>
          <a:custGeom>
            <a:avLst/>
            <a:gdLst>
              <a:gd name="T0" fmla="*/ 32 w 5651"/>
              <a:gd name="T1" fmla="*/ 109 h 109"/>
              <a:gd name="T2" fmla="*/ 5619 w 5651"/>
              <a:gd name="T3" fmla="*/ 109 h 109"/>
              <a:gd name="T4" fmla="*/ 5651 w 5651"/>
              <a:gd name="T5" fmla="*/ 77 h 109"/>
              <a:gd name="T6" fmla="*/ 5651 w 5651"/>
              <a:gd name="T7" fmla="*/ 32 h 109"/>
              <a:gd name="T8" fmla="*/ 5619 w 5651"/>
              <a:gd name="T9" fmla="*/ 0 h 109"/>
              <a:gd name="T10" fmla="*/ 32 w 5651"/>
              <a:gd name="T11" fmla="*/ 0 h 109"/>
              <a:gd name="T12" fmla="*/ 0 w 5651"/>
              <a:gd name="T13" fmla="*/ 32 h 109"/>
              <a:gd name="T14" fmla="*/ 0 w 5651"/>
              <a:gd name="T15" fmla="*/ 77 h 109"/>
              <a:gd name="T16" fmla="*/ 32 w 5651"/>
              <a:gd name="T17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9">
                <a:moveTo>
                  <a:pt x="32" y="109"/>
                </a:moveTo>
                <a:lnTo>
                  <a:pt x="5619" y="109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9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1" name="Freeform 3">
            <a:extLst>
              <a:ext uri="{FF2B5EF4-FFF2-40B4-BE49-F238E27FC236}">
                <a16:creationId xmlns:a16="http://schemas.microsoft.com/office/drawing/2014/main" id="{2243778F-E361-FA91-5AE2-281AD9F1F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1" y="173038"/>
            <a:ext cx="8970963" cy="171450"/>
          </a:xfrm>
          <a:custGeom>
            <a:avLst/>
            <a:gdLst>
              <a:gd name="T0" fmla="*/ 32 w 5651"/>
              <a:gd name="T1" fmla="*/ 108 h 108"/>
              <a:gd name="T2" fmla="*/ 5619 w 5651"/>
              <a:gd name="T3" fmla="*/ 108 h 108"/>
              <a:gd name="T4" fmla="*/ 5651 w 5651"/>
              <a:gd name="T5" fmla="*/ 77 h 108"/>
              <a:gd name="T6" fmla="*/ 5651 w 5651"/>
              <a:gd name="T7" fmla="*/ 32 h 108"/>
              <a:gd name="T8" fmla="*/ 5619 w 5651"/>
              <a:gd name="T9" fmla="*/ 0 h 108"/>
              <a:gd name="T10" fmla="*/ 32 w 5651"/>
              <a:gd name="T11" fmla="*/ 0 h 108"/>
              <a:gd name="T12" fmla="*/ 0 w 5651"/>
              <a:gd name="T13" fmla="*/ 32 h 108"/>
              <a:gd name="T14" fmla="*/ 0 w 5651"/>
              <a:gd name="T15" fmla="*/ 77 h 108"/>
              <a:gd name="T16" fmla="*/ 32 w 5651"/>
              <a:gd name="T17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8">
                <a:moveTo>
                  <a:pt x="32" y="108"/>
                </a:moveTo>
                <a:lnTo>
                  <a:pt x="5619" y="108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8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54A51FCF-8106-7DDC-0871-16F346682F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6579" y="1766549"/>
            <a:ext cx="10583693" cy="4861261"/>
          </a:xfrm>
          <a:ln/>
        </p:spPr>
        <p:txBody>
          <a:bodyPr>
            <a:normAutofit fontScale="92500" lnSpcReduction="10000"/>
          </a:bodyPr>
          <a:lstStyle/>
          <a:p>
            <a:pPr indent="760413" defTabSz="381000">
              <a:lnSpc>
                <a:spcPct val="120000"/>
              </a:lnSpc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Philippians 2:5-8 – To Do Father’s Will</a:t>
            </a:r>
          </a:p>
          <a:p>
            <a:pPr indent="760413" defTabSz="381000">
              <a:lnSpc>
                <a:spcPct val="120000"/>
              </a:lnSpc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 Rebel against the Will of God - out of 				 			harmony with God's mind</a:t>
            </a:r>
          </a:p>
          <a:p>
            <a:pPr indent="760413" defTabSz="381000">
              <a:lnSpc>
                <a:spcPct val="120000"/>
              </a:lnSpc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Galatians 2:20 “I have been crucified with Christ; it is no longer I who live, but Christ lives in me; and the life which I now live in the flesh I live by faith in the Son of God, who loved me and gave Himself for me."</a:t>
            </a:r>
          </a:p>
        </p:txBody>
      </p:sp>
      <p:sp>
        <p:nvSpPr>
          <p:cNvPr id="12293" name="Freeform 5">
            <a:extLst>
              <a:ext uri="{FF2B5EF4-FFF2-40B4-BE49-F238E27FC236}">
                <a16:creationId xmlns:a16="http://schemas.microsoft.com/office/drawing/2014/main" id="{83F2DA94-1BB7-96E6-0216-863B4726B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9976" y="1354339"/>
            <a:ext cx="8970963" cy="173037"/>
          </a:xfrm>
          <a:custGeom>
            <a:avLst/>
            <a:gdLst>
              <a:gd name="T0" fmla="*/ 32 w 5651"/>
              <a:gd name="T1" fmla="*/ 109 h 109"/>
              <a:gd name="T2" fmla="*/ 5619 w 5651"/>
              <a:gd name="T3" fmla="*/ 109 h 109"/>
              <a:gd name="T4" fmla="*/ 5651 w 5651"/>
              <a:gd name="T5" fmla="*/ 77 h 109"/>
              <a:gd name="T6" fmla="*/ 5651 w 5651"/>
              <a:gd name="T7" fmla="*/ 32 h 109"/>
              <a:gd name="T8" fmla="*/ 5619 w 5651"/>
              <a:gd name="T9" fmla="*/ 0 h 109"/>
              <a:gd name="T10" fmla="*/ 32 w 5651"/>
              <a:gd name="T11" fmla="*/ 0 h 109"/>
              <a:gd name="T12" fmla="*/ 0 w 5651"/>
              <a:gd name="T13" fmla="*/ 32 h 109"/>
              <a:gd name="T14" fmla="*/ 0 w 5651"/>
              <a:gd name="T15" fmla="*/ 77 h 109"/>
              <a:gd name="T16" fmla="*/ 32 w 5651"/>
              <a:gd name="T17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9">
                <a:moveTo>
                  <a:pt x="32" y="109"/>
                </a:moveTo>
                <a:lnTo>
                  <a:pt x="5619" y="109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9"/>
                </a:lnTo>
                <a:close/>
              </a:path>
            </a:pathLst>
          </a:custGeom>
          <a:solidFill>
            <a:srgbClr val="FFFF00"/>
          </a:solidFill>
          <a:ln w="9981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4" name="Freeform 6">
            <a:extLst>
              <a:ext uri="{FF2B5EF4-FFF2-40B4-BE49-F238E27FC236}">
                <a16:creationId xmlns:a16="http://schemas.microsoft.com/office/drawing/2014/main" id="{53C22226-1FDF-8FF6-91DE-BD3D12A31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4601" y="1328146"/>
            <a:ext cx="8970963" cy="171450"/>
          </a:xfrm>
          <a:custGeom>
            <a:avLst/>
            <a:gdLst>
              <a:gd name="T0" fmla="*/ 32 w 5651"/>
              <a:gd name="T1" fmla="*/ 108 h 108"/>
              <a:gd name="T2" fmla="*/ 5619 w 5651"/>
              <a:gd name="T3" fmla="*/ 108 h 108"/>
              <a:gd name="T4" fmla="*/ 5651 w 5651"/>
              <a:gd name="T5" fmla="*/ 77 h 108"/>
              <a:gd name="T6" fmla="*/ 5651 w 5651"/>
              <a:gd name="T7" fmla="*/ 32 h 108"/>
              <a:gd name="T8" fmla="*/ 5619 w 5651"/>
              <a:gd name="T9" fmla="*/ 0 h 108"/>
              <a:gd name="T10" fmla="*/ 32 w 5651"/>
              <a:gd name="T11" fmla="*/ 0 h 108"/>
              <a:gd name="T12" fmla="*/ 0 w 5651"/>
              <a:gd name="T13" fmla="*/ 32 h 108"/>
              <a:gd name="T14" fmla="*/ 0 w 5651"/>
              <a:gd name="T15" fmla="*/ 77 h 108"/>
              <a:gd name="T16" fmla="*/ 32 w 5651"/>
              <a:gd name="T17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8">
                <a:moveTo>
                  <a:pt x="32" y="108"/>
                </a:moveTo>
                <a:lnTo>
                  <a:pt x="5619" y="108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8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0E5621-4B83-57AC-D0E3-242E53EB4513}"/>
              </a:ext>
            </a:extLst>
          </p:cNvPr>
          <p:cNvSpPr/>
          <p:nvPr/>
        </p:nvSpPr>
        <p:spPr>
          <a:xfrm>
            <a:off x="1357830" y="460377"/>
            <a:ext cx="95319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ALL HAVE THE SAME MIND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8446609"/>
      </p:ext>
    </p:extLst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uiExpand="1" build="p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90C35-C4C1-2EEB-685D-910210F28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reeform 2">
            <a:extLst>
              <a:ext uri="{FF2B5EF4-FFF2-40B4-BE49-F238E27FC236}">
                <a16:creationId xmlns:a16="http://schemas.microsoft.com/office/drawing/2014/main" id="{53B42B5D-74A5-1EB7-4949-42B76FF8C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301" y="230189"/>
            <a:ext cx="8970963" cy="173037"/>
          </a:xfrm>
          <a:custGeom>
            <a:avLst/>
            <a:gdLst>
              <a:gd name="T0" fmla="*/ 32 w 5651"/>
              <a:gd name="T1" fmla="*/ 109 h 109"/>
              <a:gd name="T2" fmla="*/ 5619 w 5651"/>
              <a:gd name="T3" fmla="*/ 109 h 109"/>
              <a:gd name="T4" fmla="*/ 5651 w 5651"/>
              <a:gd name="T5" fmla="*/ 77 h 109"/>
              <a:gd name="T6" fmla="*/ 5651 w 5651"/>
              <a:gd name="T7" fmla="*/ 32 h 109"/>
              <a:gd name="T8" fmla="*/ 5619 w 5651"/>
              <a:gd name="T9" fmla="*/ 0 h 109"/>
              <a:gd name="T10" fmla="*/ 32 w 5651"/>
              <a:gd name="T11" fmla="*/ 0 h 109"/>
              <a:gd name="T12" fmla="*/ 0 w 5651"/>
              <a:gd name="T13" fmla="*/ 32 h 109"/>
              <a:gd name="T14" fmla="*/ 0 w 5651"/>
              <a:gd name="T15" fmla="*/ 77 h 109"/>
              <a:gd name="T16" fmla="*/ 32 w 5651"/>
              <a:gd name="T17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9">
                <a:moveTo>
                  <a:pt x="32" y="109"/>
                </a:moveTo>
                <a:lnTo>
                  <a:pt x="5619" y="109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9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1" name="Freeform 3">
            <a:extLst>
              <a:ext uri="{FF2B5EF4-FFF2-40B4-BE49-F238E27FC236}">
                <a16:creationId xmlns:a16="http://schemas.microsoft.com/office/drawing/2014/main" id="{AB61A9EF-8BD5-3C46-BA25-43A151995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1" y="173038"/>
            <a:ext cx="8970963" cy="171450"/>
          </a:xfrm>
          <a:custGeom>
            <a:avLst/>
            <a:gdLst>
              <a:gd name="T0" fmla="*/ 32 w 5651"/>
              <a:gd name="T1" fmla="*/ 108 h 108"/>
              <a:gd name="T2" fmla="*/ 5619 w 5651"/>
              <a:gd name="T3" fmla="*/ 108 h 108"/>
              <a:gd name="T4" fmla="*/ 5651 w 5651"/>
              <a:gd name="T5" fmla="*/ 77 h 108"/>
              <a:gd name="T6" fmla="*/ 5651 w 5651"/>
              <a:gd name="T7" fmla="*/ 32 h 108"/>
              <a:gd name="T8" fmla="*/ 5619 w 5651"/>
              <a:gd name="T9" fmla="*/ 0 h 108"/>
              <a:gd name="T10" fmla="*/ 32 w 5651"/>
              <a:gd name="T11" fmla="*/ 0 h 108"/>
              <a:gd name="T12" fmla="*/ 0 w 5651"/>
              <a:gd name="T13" fmla="*/ 32 h 108"/>
              <a:gd name="T14" fmla="*/ 0 w 5651"/>
              <a:gd name="T15" fmla="*/ 77 h 108"/>
              <a:gd name="T16" fmla="*/ 32 w 5651"/>
              <a:gd name="T17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8">
                <a:moveTo>
                  <a:pt x="32" y="108"/>
                </a:moveTo>
                <a:lnTo>
                  <a:pt x="5619" y="108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8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FE8DBEF2-E7AE-13E7-DBDC-DB43E3044F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1935" y="1640090"/>
            <a:ext cx="10583693" cy="4861261"/>
          </a:xfrm>
          <a:ln/>
        </p:spPr>
        <p:txBody>
          <a:bodyPr>
            <a:normAutofit/>
          </a:bodyPr>
          <a:lstStyle/>
          <a:p>
            <a:pPr indent="760413" defTabSz="381000">
              <a:lnSpc>
                <a:spcPct val="120000"/>
              </a:lnSpc>
            </a:pPr>
            <a:r>
              <a:rPr lang="en-US" altLang="en-US" sz="4000" dirty="0">
                <a:solidFill>
                  <a:schemeClr val="bg2"/>
                </a:solidFill>
                <a:latin typeface="Arial Rounded MT Bold" panose="020F0704030504030204" pitchFamily="34" charset="0"/>
              </a:rPr>
              <a:t>God made it a NECESSITY!</a:t>
            </a:r>
            <a:endParaRPr lang="en-US" altLang="en-US" sz="4000" b="0" dirty="0">
              <a:solidFill>
                <a:schemeClr val="bg2"/>
              </a:solidFill>
              <a:latin typeface="Arial Rounded MT Bold" panose="020F0704030504030204" pitchFamily="34" charset="0"/>
            </a:endParaRPr>
          </a:p>
          <a:p>
            <a:pPr indent="760413" defTabSz="381000">
              <a:lnSpc>
                <a:spcPct val="120000"/>
              </a:lnSpc>
            </a:pPr>
            <a:r>
              <a:rPr lang="en-US" altLang="en-US" sz="4000" dirty="0">
                <a:solidFill>
                  <a:schemeClr val="bg2"/>
                </a:solidFill>
                <a:latin typeface="Arial Rounded MT Bold" panose="020F0704030504030204" pitchFamily="34" charset="0"/>
              </a:rPr>
              <a:t>God’s judgment in the written word </a:t>
            </a:r>
          </a:p>
          <a:p>
            <a:pPr indent="760413" defTabSz="381000">
              <a:lnSpc>
                <a:spcPct val="120000"/>
              </a:lnSpc>
            </a:pPr>
            <a:r>
              <a:rPr lang="en-US" altLang="en-US" sz="4000" dirty="0">
                <a:solidFill>
                  <a:schemeClr val="bg2"/>
                </a:solidFill>
                <a:latin typeface="Arial Rounded MT Bold" panose="020F0704030504030204" pitchFamily="34" charset="0"/>
              </a:rPr>
              <a:t>We can be joined together pertaining 		 		to “THE FAITH” as long as we keep 		 			“THE FAITH”</a:t>
            </a:r>
          </a:p>
          <a:p>
            <a:pPr indent="760413" defTabSz="381000">
              <a:lnSpc>
                <a:spcPct val="120000"/>
              </a:lnSpc>
            </a:pPr>
            <a:r>
              <a:rPr lang="en-US" altLang="en-US" sz="4000" dirty="0">
                <a:solidFill>
                  <a:schemeClr val="bg2"/>
                </a:solidFill>
                <a:latin typeface="Arial Rounded MT Bold" panose="020F0704030504030204" pitchFamily="34" charset="0"/>
              </a:rPr>
              <a:t>John 5:30 – Christ is our example</a:t>
            </a:r>
          </a:p>
        </p:txBody>
      </p:sp>
      <p:sp>
        <p:nvSpPr>
          <p:cNvPr id="12293" name="Freeform 5">
            <a:extLst>
              <a:ext uri="{FF2B5EF4-FFF2-40B4-BE49-F238E27FC236}">
                <a16:creationId xmlns:a16="http://schemas.microsoft.com/office/drawing/2014/main" id="{DF068596-24CF-9568-004A-FE8B11F964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9976" y="1354339"/>
            <a:ext cx="8970963" cy="173037"/>
          </a:xfrm>
          <a:custGeom>
            <a:avLst/>
            <a:gdLst>
              <a:gd name="T0" fmla="*/ 32 w 5651"/>
              <a:gd name="T1" fmla="*/ 109 h 109"/>
              <a:gd name="T2" fmla="*/ 5619 w 5651"/>
              <a:gd name="T3" fmla="*/ 109 h 109"/>
              <a:gd name="T4" fmla="*/ 5651 w 5651"/>
              <a:gd name="T5" fmla="*/ 77 h 109"/>
              <a:gd name="T6" fmla="*/ 5651 w 5651"/>
              <a:gd name="T7" fmla="*/ 32 h 109"/>
              <a:gd name="T8" fmla="*/ 5619 w 5651"/>
              <a:gd name="T9" fmla="*/ 0 h 109"/>
              <a:gd name="T10" fmla="*/ 32 w 5651"/>
              <a:gd name="T11" fmla="*/ 0 h 109"/>
              <a:gd name="T12" fmla="*/ 0 w 5651"/>
              <a:gd name="T13" fmla="*/ 32 h 109"/>
              <a:gd name="T14" fmla="*/ 0 w 5651"/>
              <a:gd name="T15" fmla="*/ 77 h 109"/>
              <a:gd name="T16" fmla="*/ 32 w 5651"/>
              <a:gd name="T17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9">
                <a:moveTo>
                  <a:pt x="32" y="109"/>
                </a:moveTo>
                <a:lnTo>
                  <a:pt x="5619" y="109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9"/>
                </a:lnTo>
                <a:close/>
              </a:path>
            </a:pathLst>
          </a:custGeom>
          <a:solidFill>
            <a:srgbClr val="FFFF00"/>
          </a:solidFill>
          <a:ln w="9981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4" name="Freeform 6">
            <a:extLst>
              <a:ext uri="{FF2B5EF4-FFF2-40B4-BE49-F238E27FC236}">
                <a16:creationId xmlns:a16="http://schemas.microsoft.com/office/drawing/2014/main" id="{7ECD41FD-4E55-DADA-8338-44C753A3F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4601" y="1328146"/>
            <a:ext cx="8970963" cy="171450"/>
          </a:xfrm>
          <a:custGeom>
            <a:avLst/>
            <a:gdLst>
              <a:gd name="T0" fmla="*/ 32 w 5651"/>
              <a:gd name="T1" fmla="*/ 108 h 108"/>
              <a:gd name="T2" fmla="*/ 5619 w 5651"/>
              <a:gd name="T3" fmla="*/ 108 h 108"/>
              <a:gd name="T4" fmla="*/ 5651 w 5651"/>
              <a:gd name="T5" fmla="*/ 77 h 108"/>
              <a:gd name="T6" fmla="*/ 5651 w 5651"/>
              <a:gd name="T7" fmla="*/ 32 h 108"/>
              <a:gd name="T8" fmla="*/ 5619 w 5651"/>
              <a:gd name="T9" fmla="*/ 0 h 108"/>
              <a:gd name="T10" fmla="*/ 32 w 5651"/>
              <a:gd name="T11" fmla="*/ 0 h 108"/>
              <a:gd name="T12" fmla="*/ 0 w 5651"/>
              <a:gd name="T13" fmla="*/ 32 h 108"/>
              <a:gd name="T14" fmla="*/ 0 w 5651"/>
              <a:gd name="T15" fmla="*/ 77 h 108"/>
              <a:gd name="T16" fmla="*/ 32 w 5651"/>
              <a:gd name="T17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8">
                <a:moveTo>
                  <a:pt x="32" y="108"/>
                </a:moveTo>
                <a:lnTo>
                  <a:pt x="5619" y="108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8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6A174E-A7BF-6932-2BBC-026EA5F31EEF}"/>
              </a:ext>
            </a:extLst>
          </p:cNvPr>
          <p:cNvSpPr/>
          <p:nvPr/>
        </p:nvSpPr>
        <p:spPr>
          <a:xfrm>
            <a:off x="2103290" y="460377"/>
            <a:ext cx="80409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THE SAME JUDGMENT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4168117"/>
      </p:ext>
    </p:extLst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uiExpand="1" build="p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138A6-105B-5822-A3AD-778935258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reeform 2">
            <a:extLst>
              <a:ext uri="{FF2B5EF4-FFF2-40B4-BE49-F238E27FC236}">
                <a16:creationId xmlns:a16="http://schemas.microsoft.com/office/drawing/2014/main" id="{6D68A082-25BD-ACEE-2693-A50E380EE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301" y="230189"/>
            <a:ext cx="8970963" cy="173037"/>
          </a:xfrm>
          <a:custGeom>
            <a:avLst/>
            <a:gdLst>
              <a:gd name="T0" fmla="*/ 32 w 5651"/>
              <a:gd name="T1" fmla="*/ 109 h 109"/>
              <a:gd name="T2" fmla="*/ 5619 w 5651"/>
              <a:gd name="T3" fmla="*/ 109 h 109"/>
              <a:gd name="T4" fmla="*/ 5651 w 5651"/>
              <a:gd name="T5" fmla="*/ 77 h 109"/>
              <a:gd name="T6" fmla="*/ 5651 w 5651"/>
              <a:gd name="T7" fmla="*/ 32 h 109"/>
              <a:gd name="T8" fmla="*/ 5619 w 5651"/>
              <a:gd name="T9" fmla="*/ 0 h 109"/>
              <a:gd name="T10" fmla="*/ 32 w 5651"/>
              <a:gd name="T11" fmla="*/ 0 h 109"/>
              <a:gd name="T12" fmla="*/ 0 w 5651"/>
              <a:gd name="T13" fmla="*/ 32 h 109"/>
              <a:gd name="T14" fmla="*/ 0 w 5651"/>
              <a:gd name="T15" fmla="*/ 77 h 109"/>
              <a:gd name="T16" fmla="*/ 32 w 5651"/>
              <a:gd name="T17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9">
                <a:moveTo>
                  <a:pt x="32" y="109"/>
                </a:moveTo>
                <a:lnTo>
                  <a:pt x="5619" y="109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9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1" name="Freeform 3">
            <a:extLst>
              <a:ext uri="{FF2B5EF4-FFF2-40B4-BE49-F238E27FC236}">
                <a16:creationId xmlns:a16="http://schemas.microsoft.com/office/drawing/2014/main" id="{832D65E9-56D9-B43B-15A3-7A038FD2F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1" y="173038"/>
            <a:ext cx="8970963" cy="171450"/>
          </a:xfrm>
          <a:custGeom>
            <a:avLst/>
            <a:gdLst>
              <a:gd name="T0" fmla="*/ 32 w 5651"/>
              <a:gd name="T1" fmla="*/ 108 h 108"/>
              <a:gd name="T2" fmla="*/ 5619 w 5651"/>
              <a:gd name="T3" fmla="*/ 108 h 108"/>
              <a:gd name="T4" fmla="*/ 5651 w 5651"/>
              <a:gd name="T5" fmla="*/ 77 h 108"/>
              <a:gd name="T6" fmla="*/ 5651 w 5651"/>
              <a:gd name="T7" fmla="*/ 32 h 108"/>
              <a:gd name="T8" fmla="*/ 5619 w 5651"/>
              <a:gd name="T9" fmla="*/ 0 h 108"/>
              <a:gd name="T10" fmla="*/ 32 w 5651"/>
              <a:gd name="T11" fmla="*/ 0 h 108"/>
              <a:gd name="T12" fmla="*/ 0 w 5651"/>
              <a:gd name="T13" fmla="*/ 32 h 108"/>
              <a:gd name="T14" fmla="*/ 0 w 5651"/>
              <a:gd name="T15" fmla="*/ 77 h 108"/>
              <a:gd name="T16" fmla="*/ 32 w 5651"/>
              <a:gd name="T17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8">
                <a:moveTo>
                  <a:pt x="32" y="108"/>
                </a:moveTo>
                <a:lnTo>
                  <a:pt x="5619" y="108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8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52E790FA-3491-68E5-F149-84307FAE88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21283" y="1553569"/>
            <a:ext cx="10690698" cy="4861261"/>
          </a:xfrm>
          <a:ln/>
        </p:spPr>
        <p:txBody>
          <a:bodyPr>
            <a:normAutofit fontScale="92500"/>
          </a:bodyPr>
          <a:lstStyle/>
          <a:p>
            <a:pPr indent="0" defTabSz="381000">
              <a:lnSpc>
                <a:spcPct val="120000"/>
              </a:lnSpc>
              <a:buNone/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IF we have the “mind of Christ” we will not judge beyond the Word of God - Romans 10:17</a:t>
            </a:r>
          </a:p>
          <a:p>
            <a:pPr indent="0" defTabSz="381000">
              <a:lnSpc>
                <a:spcPct val="120000"/>
              </a:lnSpc>
              <a:buNone/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Those seeking their OWN WILL are the CAUSE of division - Jude 3 “earnestly contend for the faith" </a:t>
            </a:r>
          </a:p>
          <a:p>
            <a:pPr indent="0" defTabSz="381000">
              <a:lnSpc>
                <a:spcPct val="120000"/>
              </a:lnSpc>
              <a:buNone/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John 7:24 “judge with righteous judgment."</a:t>
            </a:r>
          </a:p>
          <a:p>
            <a:pPr indent="0" defTabSz="381000">
              <a:lnSpc>
                <a:spcPct val="120000"/>
              </a:lnSpc>
              <a:buNone/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Romans 1:17 “in it the righteousness of God is revealed”</a:t>
            </a:r>
          </a:p>
        </p:txBody>
      </p:sp>
      <p:sp>
        <p:nvSpPr>
          <p:cNvPr id="12293" name="Freeform 5">
            <a:extLst>
              <a:ext uri="{FF2B5EF4-FFF2-40B4-BE49-F238E27FC236}">
                <a16:creationId xmlns:a16="http://schemas.microsoft.com/office/drawing/2014/main" id="{95C2EA29-AB64-8476-AD0C-579C1AD86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9976" y="1354339"/>
            <a:ext cx="8970963" cy="173037"/>
          </a:xfrm>
          <a:custGeom>
            <a:avLst/>
            <a:gdLst>
              <a:gd name="T0" fmla="*/ 32 w 5651"/>
              <a:gd name="T1" fmla="*/ 109 h 109"/>
              <a:gd name="T2" fmla="*/ 5619 w 5651"/>
              <a:gd name="T3" fmla="*/ 109 h 109"/>
              <a:gd name="T4" fmla="*/ 5651 w 5651"/>
              <a:gd name="T5" fmla="*/ 77 h 109"/>
              <a:gd name="T6" fmla="*/ 5651 w 5651"/>
              <a:gd name="T7" fmla="*/ 32 h 109"/>
              <a:gd name="T8" fmla="*/ 5619 w 5651"/>
              <a:gd name="T9" fmla="*/ 0 h 109"/>
              <a:gd name="T10" fmla="*/ 32 w 5651"/>
              <a:gd name="T11" fmla="*/ 0 h 109"/>
              <a:gd name="T12" fmla="*/ 0 w 5651"/>
              <a:gd name="T13" fmla="*/ 32 h 109"/>
              <a:gd name="T14" fmla="*/ 0 w 5651"/>
              <a:gd name="T15" fmla="*/ 77 h 109"/>
              <a:gd name="T16" fmla="*/ 32 w 5651"/>
              <a:gd name="T17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9">
                <a:moveTo>
                  <a:pt x="32" y="109"/>
                </a:moveTo>
                <a:lnTo>
                  <a:pt x="5619" y="109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9"/>
                </a:lnTo>
                <a:close/>
              </a:path>
            </a:pathLst>
          </a:custGeom>
          <a:solidFill>
            <a:srgbClr val="FFFF00"/>
          </a:solidFill>
          <a:ln w="9981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4" name="Freeform 6">
            <a:extLst>
              <a:ext uri="{FF2B5EF4-FFF2-40B4-BE49-F238E27FC236}">
                <a16:creationId xmlns:a16="http://schemas.microsoft.com/office/drawing/2014/main" id="{E69FD733-DED4-5F57-74A2-ADD43E5B5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4601" y="1328146"/>
            <a:ext cx="8970963" cy="171450"/>
          </a:xfrm>
          <a:custGeom>
            <a:avLst/>
            <a:gdLst>
              <a:gd name="T0" fmla="*/ 32 w 5651"/>
              <a:gd name="T1" fmla="*/ 108 h 108"/>
              <a:gd name="T2" fmla="*/ 5619 w 5651"/>
              <a:gd name="T3" fmla="*/ 108 h 108"/>
              <a:gd name="T4" fmla="*/ 5651 w 5651"/>
              <a:gd name="T5" fmla="*/ 77 h 108"/>
              <a:gd name="T6" fmla="*/ 5651 w 5651"/>
              <a:gd name="T7" fmla="*/ 32 h 108"/>
              <a:gd name="T8" fmla="*/ 5619 w 5651"/>
              <a:gd name="T9" fmla="*/ 0 h 108"/>
              <a:gd name="T10" fmla="*/ 32 w 5651"/>
              <a:gd name="T11" fmla="*/ 0 h 108"/>
              <a:gd name="T12" fmla="*/ 0 w 5651"/>
              <a:gd name="T13" fmla="*/ 32 h 108"/>
              <a:gd name="T14" fmla="*/ 0 w 5651"/>
              <a:gd name="T15" fmla="*/ 77 h 108"/>
              <a:gd name="T16" fmla="*/ 32 w 5651"/>
              <a:gd name="T17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8">
                <a:moveTo>
                  <a:pt x="32" y="108"/>
                </a:moveTo>
                <a:lnTo>
                  <a:pt x="5619" y="108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8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FB1CB5-14B9-A525-C992-0239793A8ECF}"/>
              </a:ext>
            </a:extLst>
          </p:cNvPr>
          <p:cNvSpPr/>
          <p:nvPr/>
        </p:nvSpPr>
        <p:spPr>
          <a:xfrm>
            <a:off x="2103290" y="460377"/>
            <a:ext cx="80409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THE SAME JUDGMENT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880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2">
            <a:extLst>
              <a:ext uri="{FF2B5EF4-FFF2-40B4-BE49-F238E27FC236}">
                <a16:creationId xmlns:a16="http://schemas.microsoft.com/office/drawing/2014/main" id="{8B908ABD-5D51-1F8C-0956-5EC49BDB7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4488" y="106364"/>
            <a:ext cx="8959850" cy="71437"/>
          </a:xfrm>
          <a:custGeom>
            <a:avLst/>
            <a:gdLst>
              <a:gd name="T0" fmla="*/ 0 w 5644"/>
              <a:gd name="T1" fmla="*/ 40 h 45"/>
              <a:gd name="T2" fmla="*/ 5644 w 5644"/>
              <a:gd name="T3" fmla="*/ 40 h 45"/>
              <a:gd name="T4" fmla="*/ 5639 w 5644"/>
              <a:gd name="T5" fmla="*/ 45 h 45"/>
              <a:gd name="T6" fmla="*/ 5639 w 5644"/>
              <a:gd name="T7" fmla="*/ 0 h 45"/>
              <a:gd name="T8" fmla="*/ 5644 w 5644"/>
              <a:gd name="T9" fmla="*/ 5 h 45"/>
              <a:gd name="T10" fmla="*/ 0 w 5644"/>
              <a:gd name="T11" fmla="*/ 5 h 45"/>
              <a:gd name="T12" fmla="*/ 5 w 5644"/>
              <a:gd name="T13" fmla="*/ 0 h 45"/>
              <a:gd name="T14" fmla="*/ 5 w 5644"/>
              <a:gd name="T15" fmla="*/ 45 h 45"/>
              <a:gd name="T16" fmla="*/ 0 w 5644"/>
              <a:gd name="T17" fmla="*/ 4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44" h="45">
                <a:moveTo>
                  <a:pt x="0" y="40"/>
                </a:moveTo>
                <a:lnTo>
                  <a:pt x="5644" y="40"/>
                </a:lnTo>
                <a:lnTo>
                  <a:pt x="5639" y="45"/>
                </a:lnTo>
                <a:lnTo>
                  <a:pt x="5639" y="0"/>
                </a:lnTo>
                <a:lnTo>
                  <a:pt x="5644" y="5"/>
                </a:lnTo>
                <a:lnTo>
                  <a:pt x="0" y="5"/>
                </a:lnTo>
                <a:lnTo>
                  <a:pt x="5" y="0"/>
                </a:lnTo>
                <a:lnTo>
                  <a:pt x="5" y="45"/>
                </a:lnTo>
                <a:lnTo>
                  <a:pt x="0" y="40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9" name="Freeform 3">
            <a:extLst>
              <a:ext uri="{FF2B5EF4-FFF2-40B4-BE49-F238E27FC236}">
                <a16:creationId xmlns:a16="http://schemas.microsoft.com/office/drawing/2014/main" id="{ECEFAFA4-D457-DE32-3706-8FE77082A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3688" y="106364"/>
            <a:ext cx="9061450" cy="122237"/>
          </a:xfrm>
          <a:custGeom>
            <a:avLst/>
            <a:gdLst>
              <a:gd name="T0" fmla="*/ 32 w 5708"/>
              <a:gd name="T1" fmla="*/ 77 h 77"/>
              <a:gd name="T2" fmla="*/ 5676 w 5708"/>
              <a:gd name="T3" fmla="*/ 77 h 77"/>
              <a:gd name="T4" fmla="*/ 5708 w 5708"/>
              <a:gd name="T5" fmla="*/ 45 h 77"/>
              <a:gd name="T6" fmla="*/ 5708 w 5708"/>
              <a:gd name="T7" fmla="*/ 0 h 77"/>
              <a:gd name="T8" fmla="*/ 5671 w 5708"/>
              <a:gd name="T9" fmla="*/ 15 h 77"/>
              <a:gd name="T10" fmla="*/ 5671 w 5708"/>
              <a:gd name="T11" fmla="*/ 30 h 77"/>
              <a:gd name="T12" fmla="*/ 5661 w 5708"/>
              <a:gd name="T13" fmla="*/ 40 h 77"/>
              <a:gd name="T14" fmla="*/ 47 w 5708"/>
              <a:gd name="T15" fmla="*/ 40 h 77"/>
              <a:gd name="T16" fmla="*/ 37 w 5708"/>
              <a:gd name="T17" fmla="*/ 30 h 77"/>
              <a:gd name="T18" fmla="*/ 0 w 5708"/>
              <a:gd name="T19" fmla="*/ 45 h 77"/>
              <a:gd name="T20" fmla="*/ 32 w 5708"/>
              <a:gd name="T21" fmla="*/ 77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8" h="77">
                <a:moveTo>
                  <a:pt x="32" y="77"/>
                </a:moveTo>
                <a:lnTo>
                  <a:pt x="5676" y="77"/>
                </a:lnTo>
                <a:lnTo>
                  <a:pt x="5708" y="45"/>
                </a:lnTo>
                <a:lnTo>
                  <a:pt x="5708" y="0"/>
                </a:lnTo>
                <a:lnTo>
                  <a:pt x="5671" y="15"/>
                </a:lnTo>
                <a:lnTo>
                  <a:pt x="5671" y="30"/>
                </a:lnTo>
                <a:lnTo>
                  <a:pt x="5661" y="40"/>
                </a:lnTo>
                <a:lnTo>
                  <a:pt x="47" y="40"/>
                </a:lnTo>
                <a:lnTo>
                  <a:pt x="37" y="30"/>
                </a:lnTo>
                <a:lnTo>
                  <a:pt x="0" y="45"/>
                </a:lnTo>
                <a:lnTo>
                  <a:pt x="32" y="77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0" name="Freeform 4">
            <a:extLst>
              <a:ext uri="{FF2B5EF4-FFF2-40B4-BE49-F238E27FC236}">
                <a16:creationId xmlns:a16="http://schemas.microsoft.com/office/drawing/2014/main" id="{2832B79E-C8E6-16BF-F04F-ECD6C908F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3688" y="55564"/>
            <a:ext cx="9061450" cy="122237"/>
          </a:xfrm>
          <a:custGeom>
            <a:avLst/>
            <a:gdLst>
              <a:gd name="T0" fmla="*/ 32 w 5708"/>
              <a:gd name="T1" fmla="*/ 0 h 77"/>
              <a:gd name="T2" fmla="*/ 5676 w 5708"/>
              <a:gd name="T3" fmla="*/ 0 h 77"/>
              <a:gd name="T4" fmla="*/ 5708 w 5708"/>
              <a:gd name="T5" fmla="*/ 32 h 77"/>
              <a:gd name="T6" fmla="*/ 5671 w 5708"/>
              <a:gd name="T7" fmla="*/ 47 h 77"/>
              <a:gd name="T8" fmla="*/ 5661 w 5708"/>
              <a:gd name="T9" fmla="*/ 37 h 77"/>
              <a:gd name="T10" fmla="*/ 47 w 5708"/>
              <a:gd name="T11" fmla="*/ 37 h 77"/>
              <a:gd name="T12" fmla="*/ 37 w 5708"/>
              <a:gd name="T13" fmla="*/ 47 h 77"/>
              <a:gd name="T14" fmla="*/ 37 w 5708"/>
              <a:gd name="T15" fmla="*/ 62 h 77"/>
              <a:gd name="T16" fmla="*/ 0 w 5708"/>
              <a:gd name="T17" fmla="*/ 77 h 77"/>
              <a:gd name="T18" fmla="*/ 0 w 5708"/>
              <a:gd name="T19" fmla="*/ 32 h 77"/>
              <a:gd name="T20" fmla="*/ 32 w 5708"/>
              <a:gd name="T21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8" h="77">
                <a:moveTo>
                  <a:pt x="32" y="0"/>
                </a:moveTo>
                <a:lnTo>
                  <a:pt x="5676" y="0"/>
                </a:lnTo>
                <a:lnTo>
                  <a:pt x="5708" y="32"/>
                </a:lnTo>
                <a:lnTo>
                  <a:pt x="5671" y="47"/>
                </a:lnTo>
                <a:lnTo>
                  <a:pt x="5661" y="37"/>
                </a:lnTo>
                <a:lnTo>
                  <a:pt x="47" y="37"/>
                </a:lnTo>
                <a:lnTo>
                  <a:pt x="37" y="47"/>
                </a:lnTo>
                <a:lnTo>
                  <a:pt x="37" y="62"/>
                </a:lnTo>
                <a:lnTo>
                  <a:pt x="0" y="77"/>
                </a:lnTo>
                <a:lnTo>
                  <a:pt x="0" y="32"/>
                </a:lnTo>
                <a:lnTo>
                  <a:pt x="32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E6DBB11B-4365-816E-896F-1466308CE4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63688" y="55565"/>
            <a:ext cx="9061450" cy="1219132"/>
          </a:xfrm>
          <a:ln/>
        </p:spPr>
        <p:txBody>
          <a:bodyPr>
            <a:noAutofit/>
          </a:bodyPr>
          <a:lstStyle/>
          <a:p>
            <a:pPr indent="0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4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SOME EXAMPLES:</a:t>
            </a:r>
          </a:p>
        </p:txBody>
      </p:sp>
      <p:sp>
        <p:nvSpPr>
          <p:cNvPr id="14345" name="Rectangle 9">
            <a:extLst>
              <a:ext uri="{FF2B5EF4-FFF2-40B4-BE49-F238E27FC236}">
                <a16:creationId xmlns:a16="http://schemas.microsoft.com/office/drawing/2014/main" id="{60E71359-F9F5-1613-DCF5-5E313F97B7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9652" y="1325496"/>
            <a:ext cx="11507820" cy="5065576"/>
          </a:xfrm>
          <a:ln/>
        </p:spPr>
        <p:txBody>
          <a:bodyPr>
            <a:noAutofit/>
          </a:bodyPr>
          <a:lstStyle/>
          <a:p>
            <a:pPr indent="760413" defTabSz="381000">
              <a:lnSpc>
                <a:spcPct val="120000"/>
              </a:lnSpc>
            </a:pPr>
            <a:r>
              <a:rPr lang="en-US" altLang="en-US" sz="37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Baptism- Mark 16:16 “believes &amp; is 					 			baptized”</a:t>
            </a:r>
          </a:p>
          <a:p>
            <a:pPr indent="762000" defTabSz="381000">
              <a:lnSpc>
                <a:spcPct val="120000"/>
              </a:lnSpc>
            </a:pPr>
            <a:r>
              <a:rPr lang="en-US" altLang="en-US" sz="37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Acts 2:38 “repent…be baptized”</a:t>
            </a:r>
          </a:p>
          <a:p>
            <a:pPr indent="762000" defTabSz="381000">
              <a:lnSpc>
                <a:spcPct val="120000"/>
              </a:lnSpc>
            </a:pPr>
            <a:r>
              <a:rPr lang="en-US" altLang="en-US" sz="37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Romans 6:3,4 “baptized into Christ Jesus”</a:t>
            </a:r>
          </a:p>
          <a:p>
            <a:pPr indent="762000" algn="ctr" defTabSz="381000">
              <a:lnSpc>
                <a:spcPct val="120000"/>
              </a:lnSpc>
            </a:pPr>
            <a:r>
              <a:rPr lang="en-US" altLang="en-US" sz="37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Some assume passages on “faith” mean 		 		“faith only” – contradict  God’s Word on 		 			Baptism</a:t>
            </a:r>
          </a:p>
        </p:txBody>
      </p:sp>
      <p:sp>
        <p:nvSpPr>
          <p:cNvPr id="14342" name="Freeform 6">
            <a:extLst>
              <a:ext uri="{FF2B5EF4-FFF2-40B4-BE49-F238E27FC236}">
                <a16:creationId xmlns:a16="http://schemas.microsoft.com/office/drawing/2014/main" id="{CAE27E0D-745D-D681-CAD1-972F1CD353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4488" y="1127007"/>
            <a:ext cx="8959850" cy="71438"/>
          </a:xfrm>
          <a:custGeom>
            <a:avLst/>
            <a:gdLst>
              <a:gd name="T0" fmla="*/ 0 w 5644"/>
              <a:gd name="T1" fmla="*/ 40 h 45"/>
              <a:gd name="T2" fmla="*/ 5644 w 5644"/>
              <a:gd name="T3" fmla="*/ 40 h 45"/>
              <a:gd name="T4" fmla="*/ 5639 w 5644"/>
              <a:gd name="T5" fmla="*/ 45 h 45"/>
              <a:gd name="T6" fmla="*/ 5639 w 5644"/>
              <a:gd name="T7" fmla="*/ 0 h 45"/>
              <a:gd name="T8" fmla="*/ 5644 w 5644"/>
              <a:gd name="T9" fmla="*/ 5 h 45"/>
              <a:gd name="T10" fmla="*/ 0 w 5644"/>
              <a:gd name="T11" fmla="*/ 5 h 45"/>
              <a:gd name="T12" fmla="*/ 5 w 5644"/>
              <a:gd name="T13" fmla="*/ 0 h 45"/>
              <a:gd name="T14" fmla="*/ 5 w 5644"/>
              <a:gd name="T15" fmla="*/ 45 h 45"/>
              <a:gd name="T16" fmla="*/ 0 w 5644"/>
              <a:gd name="T17" fmla="*/ 4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44" h="45">
                <a:moveTo>
                  <a:pt x="0" y="40"/>
                </a:moveTo>
                <a:lnTo>
                  <a:pt x="5644" y="40"/>
                </a:lnTo>
                <a:lnTo>
                  <a:pt x="5639" y="45"/>
                </a:lnTo>
                <a:lnTo>
                  <a:pt x="5639" y="0"/>
                </a:lnTo>
                <a:lnTo>
                  <a:pt x="5644" y="5"/>
                </a:lnTo>
                <a:lnTo>
                  <a:pt x="0" y="5"/>
                </a:lnTo>
                <a:lnTo>
                  <a:pt x="5" y="0"/>
                </a:lnTo>
                <a:lnTo>
                  <a:pt x="5" y="45"/>
                </a:lnTo>
                <a:lnTo>
                  <a:pt x="0" y="40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3" name="Freeform 7">
            <a:extLst>
              <a:ext uri="{FF2B5EF4-FFF2-40B4-BE49-F238E27FC236}">
                <a16:creationId xmlns:a16="http://schemas.microsoft.com/office/drawing/2014/main" id="{0711EA45-5B34-DBA7-754A-667A00F6A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4488" y="1152458"/>
            <a:ext cx="9061450" cy="122238"/>
          </a:xfrm>
          <a:custGeom>
            <a:avLst/>
            <a:gdLst>
              <a:gd name="T0" fmla="*/ 32 w 5708"/>
              <a:gd name="T1" fmla="*/ 77 h 77"/>
              <a:gd name="T2" fmla="*/ 5676 w 5708"/>
              <a:gd name="T3" fmla="*/ 77 h 77"/>
              <a:gd name="T4" fmla="*/ 5708 w 5708"/>
              <a:gd name="T5" fmla="*/ 45 h 77"/>
              <a:gd name="T6" fmla="*/ 5708 w 5708"/>
              <a:gd name="T7" fmla="*/ 0 h 77"/>
              <a:gd name="T8" fmla="*/ 5671 w 5708"/>
              <a:gd name="T9" fmla="*/ 15 h 77"/>
              <a:gd name="T10" fmla="*/ 5671 w 5708"/>
              <a:gd name="T11" fmla="*/ 30 h 77"/>
              <a:gd name="T12" fmla="*/ 5661 w 5708"/>
              <a:gd name="T13" fmla="*/ 40 h 77"/>
              <a:gd name="T14" fmla="*/ 47 w 5708"/>
              <a:gd name="T15" fmla="*/ 40 h 77"/>
              <a:gd name="T16" fmla="*/ 37 w 5708"/>
              <a:gd name="T17" fmla="*/ 30 h 77"/>
              <a:gd name="T18" fmla="*/ 0 w 5708"/>
              <a:gd name="T19" fmla="*/ 45 h 77"/>
              <a:gd name="T20" fmla="*/ 32 w 5708"/>
              <a:gd name="T21" fmla="*/ 77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8" h="77">
                <a:moveTo>
                  <a:pt x="32" y="77"/>
                </a:moveTo>
                <a:lnTo>
                  <a:pt x="5676" y="77"/>
                </a:lnTo>
                <a:lnTo>
                  <a:pt x="5708" y="45"/>
                </a:lnTo>
                <a:lnTo>
                  <a:pt x="5708" y="0"/>
                </a:lnTo>
                <a:lnTo>
                  <a:pt x="5671" y="15"/>
                </a:lnTo>
                <a:lnTo>
                  <a:pt x="5671" y="30"/>
                </a:lnTo>
                <a:lnTo>
                  <a:pt x="5661" y="40"/>
                </a:lnTo>
                <a:lnTo>
                  <a:pt x="47" y="40"/>
                </a:lnTo>
                <a:lnTo>
                  <a:pt x="37" y="30"/>
                </a:lnTo>
                <a:lnTo>
                  <a:pt x="0" y="45"/>
                </a:lnTo>
                <a:lnTo>
                  <a:pt x="32" y="77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4" name="Freeform 8">
            <a:extLst>
              <a:ext uri="{FF2B5EF4-FFF2-40B4-BE49-F238E27FC236}">
                <a16:creationId xmlns:a16="http://schemas.microsoft.com/office/drawing/2014/main" id="{DDB0CF3A-45BD-4870-5579-F161A661B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4488" y="1111875"/>
            <a:ext cx="9061450" cy="122238"/>
          </a:xfrm>
          <a:custGeom>
            <a:avLst/>
            <a:gdLst>
              <a:gd name="T0" fmla="*/ 32 w 5708"/>
              <a:gd name="T1" fmla="*/ 0 h 77"/>
              <a:gd name="T2" fmla="*/ 5676 w 5708"/>
              <a:gd name="T3" fmla="*/ 0 h 77"/>
              <a:gd name="T4" fmla="*/ 5708 w 5708"/>
              <a:gd name="T5" fmla="*/ 32 h 77"/>
              <a:gd name="T6" fmla="*/ 5671 w 5708"/>
              <a:gd name="T7" fmla="*/ 47 h 77"/>
              <a:gd name="T8" fmla="*/ 5661 w 5708"/>
              <a:gd name="T9" fmla="*/ 37 h 77"/>
              <a:gd name="T10" fmla="*/ 47 w 5708"/>
              <a:gd name="T11" fmla="*/ 37 h 77"/>
              <a:gd name="T12" fmla="*/ 37 w 5708"/>
              <a:gd name="T13" fmla="*/ 47 h 77"/>
              <a:gd name="T14" fmla="*/ 37 w 5708"/>
              <a:gd name="T15" fmla="*/ 62 h 77"/>
              <a:gd name="T16" fmla="*/ 0 w 5708"/>
              <a:gd name="T17" fmla="*/ 77 h 77"/>
              <a:gd name="T18" fmla="*/ 0 w 5708"/>
              <a:gd name="T19" fmla="*/ 32 h 77"/>
              <a:gd name="T20" fmla="*/ 32 w 5708"/>
              <a:gd name="T21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8" h="77">
                <a:moveTo>
                  <a:pt x="32" y="0"/>
                </a:moveTo>
                <a:lnTo>
                  <a:pt x="5676" y="0"/>
                </a:lnTo>
                <a:lnTo>
                  <a:pt x="5708" y="32"/>
                </a:lnTo>
                <a:lnTo>
                  <a:pt x="5671" y="47"/>
                </a:lnTo>
                <a:lnTo>
                  <a:pt x="5661" y="37"/>
                </a:lnTo>
                <a:lnTo>
                  <a:pt x="47" y="37"/>
                </a:lnTo>
                <a:lnTo>
                  <a:pt x="37" y="47"/>
                </a:lnTo>
                <a:lnTo>
                  <a:pt x="37" y="62"/>
                </a:lnTo>
                <a:lnTo>
                  <a:pt x="0" y="77"/>
                </a:lnTo>
                <a:lnTo>
                  <a:pt x="0" y="32"/>
                </a:lnTo>
                <a:lnTo>
                  <a:pt x="32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4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34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3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3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3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3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3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3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3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animBg="1"/>
      <p:bldP spid="14345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CD684-6BC0-9186-63A8-040487D75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reeform 2">
            <a:extLst>
              <a:ext uri="{FF2B5EF4-FFF2-40B4-BE49-F238E27FC236}">
                <a16:creationId xmlns:a16="http://schemas.microsoft.com/office/drawing/2014/main" id="{0F172E3E-E547-2010-0404-06E2D92D6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579" y="335856"/>
            <a:ext cx="10391829" cy="67370"/>
          </a:xfrm>
          <a:custGeom>
            <a:avLst/>
            <a:gdLst>
              <a:gd name="T0" fmla="*/ 32 w 5651"/>
              <a:gd name="T1" fmla="*/ 109 h 109"/>
              <a:gd name="T2" fmla="*/ 5619 w 5651"/>
              <a:gd name="T3" fmla="*/ 109 h 109"/>
              <a:gd name="T4" fmla="*/ 5651 w 5651"/>
              <a:gd name="T5" fmla="*/ 77 h 109"/>
              <a:gd name="T6" fmla="*/ 5651 w 5651"/>
              <a:gd name="T7" fmla="*/ 32 h 109"/>
              <a:gd name="T8" fmla="*/ 5619 w 5651"/>
              <a:gd name="T9" fmla="*/ 0 h 109"/>
              <a:gd name="T10" fmla="*/ 32 w 5651"/>
              <a:gd name="T11" fmla="*/ 0 h 109"/>
              <a:gd name="T12" fmla="*/ 0 w 5651"/>
              <a:gd name="T13" fmla="*/ 32 h 109"/>
              <a:gd name="T14" fmla="*/ 0 w 5651"/>
              <a:gd name="T15" fmla="*/ 77 h 109"/>
              <a:gd name="T16" fmla="*/ 32 w 5651"/>
              <a:gd name="T17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9">
                <a:moveTo>
                  <a:pt x="32" y="109"/>
                </a:moveTo>
                <a:lnTo>
                  <a:pt x="5619" y="109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9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1" name="Freeform 3">
            <a:extLst>
              <a:ext uri="{FF2B5EF4-FFF2-40B4-BE49-F238E27FC236}">
                <a16:creationId xmlns:a16="http://schemas.microsoft.com/office/drawing/2014/main" id="{01DF8A2C-1C81-F090-704C-CC101CA30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578" y="210653"/>
            <a:ext cx="10391829" cy="143846"/>
          </a:xfrm>
          <a:custGeom>
            <a:avLst/>
            <a:gdLst>
              <a:gd name="T0" fmla="*/ 32 w 5651"/>
              <a:gd name="T1" fmla="*/ 108 h 108"/>
              <a:gd name="T2" fmla="*/ 5619 w 5651"/>
              <a:gd name="T3" fmla="*/ 108 h 108"/>
              <a:gd name="T4" fmla="*/ 5651 w 5651"/>
              <a:gd name="T5" fmla="*/ 77 h 108"/>
              <a:gd name="T6" fmla="*/ 5651 w 5651"/>
              <a:gd name="T7" fmla="*/ 32 h 108"/>
              <a:gd name="T8" fmla="*/ 5619 w 5651"/>
              <a:gd name="T9" fmla="*/ 0 h 108"/>
              <a:gd name="T10" fmla="*/ 32 w 5651"/>
              <a:gd name="T11" fmla="*/ 0 h 108"/>
              <a:gd name="T12" fmla="*/ 0 w 5651"/>
              <a:gd name="T13" fmla="*/ 32 h 108"/>
              <a:gd name="T14" fmla="*/ 0 w 5651"/>
              <a:gd name="T15" fmla="*/ 77 h 108"/>
              <a:gd name="T16" fmla="*/ 32 w 5651"/>
              <a:gd name="T17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8">
                <a:moveTo>
                  <a:pt x="32" y="108"/>
                </a:moveTo>
                <a:lnTo>
                  <a:pt x="5619" y="108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8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F445E154-0332-7D03-57FA-56A8A0A26D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6579" y="1766549"/>
            <a:ext cx="10583693" cy="4861261"/>
          </a:xfrm>
          <a:ln/>
        </p:spPr>
        <p:txBody>
          <a:bodyPr>
            <a:normAutofit fontScale="92500" lnSpcReduction="10000"/>
          </a:bodyPr>
          <a:lstStyle/>
          <a:p>
            <a:pPr indent="760413" defTabSz="381000">
              <a:lnSpc>
                <a:spcPct val="120000"/>
              </a:lnSpc>
            </a:pPr>
            <a:r>
              <a:rPr lang="en-US" altLang="en-US" sz="3600" dirty="0">
                <a:solidFill>
                  <a:schemeClr val="bg2"/>
                </a:solidFill>
                <a:latin typeface="Arial Rounded MT Bold" panose="020F0704030504030204" pitchFamily="34" charset="0"/>
              </a:rPr>
              <a:t>Matthew 5:31,32 “whoever divorces his wife for any reason except sexual immorality causes her to commit adultery; and whoever marries a woman who is divorced commits adultery." </a:t>
            </a:r>
            <a:endParaRPr lang="en-US" altLang="en-US" sz="3600" b="0" dirty="0">
              <a:solidFill>
                <a:schemeClr val="bg2"/>
              </a:solidFill>
              <a:latin typeface="Arial Rounded MT Bold" panose="020F0704030504030204" pitchFamily="34" charset="0"/>
            </a:endParaRPr>
          </a:p>
          <a:p>
            <a:pPr indent="760413" defTabSz="381000">
              <a:lnSpc>
                <a:spcPct val="120000"/>
              </a:lnSpc>
            </a:pPr>
            <a:r>
              <a:rPr lang="en-US" altLang="en-US" sz="3600" dirty="0">
                <a:solidFill>
                  <a:schemeClr val="bg2"/>
                </a:solidFill>
                <a:latin typeface="Arial Rounded MT Bold" panose="020F0704030504030204" pitchFamily="34" charset="0"/>
              </a:rPr>
              <a:t>Matthew 19:4-9 “whoever divorces his wife, except for sexual immorality, and marries another, commits adultery; and whoever marries her who is divorced commits adultery."  </a:t>
            </a:r>
          </a:p>
        </p:txBody>
      </p:sp>
      <p:sp>
        <p:nvSpPr>
          <p:cNvPr id="12293" name="Freeform 5">
            <a:extLst>
              <a:ext uri="{FF2B5EF4-FFF2-40B4-BE49-F238E27FC236}">
                <a16:creationId xmlns:a16="http://schemas.microsoft.com/office/drawing/2014/main" id="{C27D81A0-208B-87BB-28B0-D347E84CB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579" y="1489077"/>
            <a:ext cx="10391828" cy="76475"/>
          </a:xfrm>
          <a:custGeom>
            <a:avLst/>
            <a:gdLst>
              <a:gd name="T0" fmla="*/ 32 w 5651"/>
              <a:gd name="T1" fmla="*/ 109 h 109"/>
              <a:gd name="T2" fmla="*/ 5619 w 5651"/>
              <a:gd name="T3" fmla="*/ 109 h 109"/>
              <a:gd name="T4" fmla="*/ 5651 w 5651"/>
              <a:gd name="T5" fmla="*/ 77 h 109"/>
              <a:gd name="T6" fmla="*/ 5651 w 5651"/>
              <a:gd name="T7" fmla="*/ 32 h 109"/>
              <a:gd name="T8" fmla="*/ 5619 w 5651"/>
              <a:gd name="T9" fmla="*/ 0 h 109"/>
              <a:gd name="T10" fmla="*/ 32 w 5651"/>
              <a:gd name="T11" fmla="*/ 0 h 109"/>
              <a:gd name="T12" fmla="*/ 0 w 5651"/>
              <a:gd name="T13" fmla="*/ 32 h 109"/>
              <a:gd name="T14" fmla="*/ 0 w 5651"/>
              <a:gd name="T15" fmla="*/ 77 h 109"/>
              <a:gd name="T16" fmla="*/ 32 w 5651"/>
              <a:gd name="T17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9">
                <a:moveTo>
                  <a:pt x="32" y="109"/>
                </a:moveTo>
                <a:lnTo>
                  <a:pt x="5619" y="109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9"/>
                </a:lnTo>
                <a:close/>
              </a:path>
            </a:pathLst>
          </a:custGeom>
          <a:solidFill>
            <a:srgbClr val="FFFF00"/>
          </a:solidFill>
          <a:ln w="9981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4" name="Freeform 6">
            <a:extLst>
              <a:ext uri="{FF2B5EF4-FFF2-40B4-BE49-F238E27FC236}">
                <a16:creationId xmlns:a16="http://schemas.microsoft.com/office/drawing/2014/main" id="{D8396AC2-0905-81BD-4F73-C983DAD5F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976" y="1442685"/>
            <a:ext cx="10384432" cy="76475"/>
          </a:xfrm>
          <a:custGeom>
            <a:avLst/>
            <a:gdLst>
              <a:gd name="T0" fmla="*/ 32 w 5651"/>
              <a:gd name="T1" fmla="*/ 108 h 108"/>
              <a:gd name="T2" fmla="*/ 5619 w 5651"/>
              <a:gd name="T3" fmla="*/ 108 h 108"/>
              <a:gd name="T4" fmla="*/ 5651 w 5651"/>
              <a:gd name="T5" fmla="*/ 77 h 108"/>
              <a:gd name="T6" fmla="*/ 5651 w 5651"/>
              <a:gd name="T7" fmla="*/ 32 h 108"/>
              <a:gd name="T8" fmla="*/ 5619 w 5651"/>
              <a:gd name="T9" fmla="*/ 0 h 108"/>
              <a:gd name="T10" fmla="*/ 32 w 5651"/>
              <a:gd name="T11" fmla="*/ 0 h 108"/>
              <a:gd name="T12" fmla="*/ 0 w 5651"/>
              <a:gd name="T13" fmla="*/ 32 h 108"/>
              <a:gd name="T14" fmla="*/ 0 w 5651"/>
              <a:gd name="T15" fmla="*/ 77 h 108"/>
              <a:gd name="T16" fmla="*/ 32 w 5651"/>
              <a:gd name="T17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8">
                <a:moveTo>
                  <a:pt x="32" y="108"/>
                </a:moveTo>
                <a:lnTo>
                  <a:pt x="5619" y="108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8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4940D3-B874-61F0-518F-47EAAF375766}"/>
              </a:ext>
            </a:extLst>
          </p:cNvPr>
          <p:cNvSpPr/>
          <p:nvPr/>
        </p:nvSpPr>
        <p:spPr>
          <a:xfrm>
            <a:off x="843976" y="460377"/>
            <a:ext cx="1055962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MARRIAGE, DIVORCE, REMARRIAGE</a:t>
            </a:r>
            <a:endParaRPr lang="en-US" sz="5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1355398"/>
      </p:ext>
    </p:extLst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uiExpand="1" build="p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B77F1-1968-3943-88A4-230100426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reeform 2">
            <a:extLst>
              <a:ext uri="{FF2B5EF4-FFF2-40B4-BE49-F238E27FC236}">
                <a16:creationId xmlns:a16="http://schemas.microsoft.com/office/drawing/2014/main" id="{8CDD326B-B9B3-61ED-BA2A-AD8142B39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6131" y="321121"/>
            <a:ext cx="10218474" cy="139255"/>
          </a:xfrm>
          <a:custGeom>
            <a:avLst/>
            <a:gdLst>
              <a:gd name="T0" fmla="*/ 32 w 5651"/>
              <a:gd name="T1" fmla="*/ 109 h 109"/>
              <a:gd name="T2" fmla="*/ 5619 w 5651"/>
              <a:gd name="T3" fmla="*/ 109 h 109"/>
              <a:gd name="T4" fmla="*/ 5651 w 5651"/>
              <a:gd name="T5" fmla="*/ 77 h 109"/>
              <a:gd name="T6" fmla="*/ 5651 w 5651"/>
              <a:gd name="T7" fmla="*/ 32 h 109"/>
              <a:gd name="T8" fmla="*/ 5619 w 5651"/>
              <a:gd name="T9" fmla="*/ 0 h 109"/>
              <a:gd name="T10" fmla="*/ 32 w 5651"/>
              <a:gd name="T11" fmla="*/ 0 h 109"/>
              <a:gd name="T12" fmla="*/ 0 w 5651"/>
              <a:gd name="T13" fmla="*/ 32 h 109"/>
              <a:gd name="T14" fmla="*/ 0 w 5651"/>
              <a:gd name="T15" fmla="*/ 77 h 109"/>
              <a:gd name="T16" fmla="*/ 32 w 5651"/>
              <a:gd name="T17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9">
                <a:moveTo>
                  <a:pt x="32" y="109"/>
                </a:moveTo>
                <a:lnTo>
                  <a:pt x="5619" y="109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9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1" name="Freeform 3">
            <a:extLst>
              <a:ext uri="{FF2B5EF4-FFF2-40B4-BE49-F238E27FC236}">
                <a16:creationId xmlns:a16="http://schemas.microsoft.com/office/drawing/2014/main" id="{840A7B21-008F-631B-3D2F-EE47620DB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6130" y="144943"/>
            <a:ext cx="10218474" cy="183477"/>
          </a:xfrm>
          <a:custGeom>
            <a:avLst/>
            <a:gdLst>
              <a:gd name="T0" fmla="*/ 32 w 5651"/>
              <a:gd name="T1" fmla="*/ 108 h 108"/>
              <a:gd name="T2" fmla="*/ 5619 w 5651"/>
              <a:gd name="T3" fmla="*/ 108 h 108"/>
              <a:gd name="T4" fmla="*/ 5651 w 5651"/>
              <a:gd name="T5" fmla="*/ 77 h 108"/>
              <a:gd name="T6" fmla="*/ 5651 w 5651"/>
              <a:gd name="T7" fmla="*/ 32 h 108"/>
              <a:gd name="T8" fmla="*/ 5619 w 5651"/>
              <a:gd name="T9" fmla="*/ 0 h 108"/>
              <a:gd name="T10" fmla="*/ 32 w 5651"/>
              <a:gd name="T11" fmla="*/ 0 h 108"/>
              <a:gd name="T12" fmla="*/ 0 w 5651"/>
              <a:gd name="T13" fmla="*/ 32 h 108"/>
              <a:gd name="T14" fmla="*/ 0 w 5651"/>
              <a:gd name="T15" fmla="*/ 77 h 108"/>
              <a:gd name="T16" fmla="*/ 32 w 5651"/>
              <a:gd name="T17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8">
                <a:moveTo>
                  <a:pt x="32" y="108"/>
                </a:moveTo>
                <a:lnTo>
                  <a:pt x="5619" y="108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8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9EE84249-8523-6677-AB49-F5199AA21A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6579" y="1766549"/>
            <a:ext cx="10583693" cy="4861261"/>
          </a:xfrm>
          <a:ln/>
        </p:spPr>
        <p:txBody>
          <a:bodyPr>
            <a:normAutofit fontScale="92500"/>
          </a:bodyPr>
          <a:lstStyle/>
          <a:p>
            <a:pPr indent="760413" defTabSz="381000">
              <a:lnSpc>
                <a:spcPct val="130000"/>
              </a:lnSpc>
            </a:pPr>
            <a:r>
              <a:rPr lang="en-US" altLang="en-US" sz="3600" b="1" i="1" spc="50" dirty="0">
                <a:ln w="0"/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Is This Subject So Difficult?</a:t>
            </a:r>
          </a:p>
          <a:p>
            <a:pPr indent="760413" defTabSz="381000">
              <a:lnSpc>
                <a:spcPct val="130000"/>
              </a:lnSpc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“Jesus only allowed divorce for one 		 				reason,  and only allowed remarriage for 	 		the one who was wronged.”</a:t>
            </a:r>
          </a:p>
          <a:p>
            <a:pPr indent="760413" defTabSz="381000">
              <a:lnSpc>
                <a:spcPct val="130000"/>
              </a:lnSpc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Those looking for more than what God put 			in it, make God a God of contradictions!</a:t>
            </a:r>
          </a:p>
        </p:txBody>
      </p:sp>
      <p:sp>
        <p:nvSpPr>
          <p:cNvPr id="12293" name="Freeform 5">
            <a:extLst>
              <a:ext uri="{FF2B5EF4-FFF2-40B4-BE49-F238E27FC236}">
                <a16:creationId xmlns:a16="http://schemas.microsoft.com/office/drawing/2014/main" id="{4D2EF10E-542A-53B0-9866-8F6A1A6AE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8763" y="1361775"/>
            <a:ext cx="10126653" cy="265518"/>
          </a:xfrm>
          <a:custGeom>
            <a:avLst/>
            <a:gdLst>
              <a:gd name="T0" fmla="*/ 32 w 5651"/>
              <a:gd name="T1" fmla="*/ 109 h 109"/>
              <a:gd name="T2" fmla="*/ 5619 w 5651"/>
              <a:gd name="T3" fmla="*/ 109 h 109"/>
              <a:gd name="T4" fmla="*/ 5651 w 5651"/>
              <a:gd name="T5" fmla="*/ 77 h 109"/>
              <a:gd name="T6" fmla="*/ 5651 w 5651"/>
              <a:gd name="T7" fmla="*/ 32 h 109"/>
              <a:gd name="T8" fmla="*/ 5619 w 5651"/>
              <a:gd name="T9" fmla="*/ 0 h 109"/>
              <a:gd name="T10" fmla="*/ 32 w 5651"/>
              <a:gd name="T11" fmla="*/ 0 h 109"/>
              <a:gd name="T12" fmla="*/ 0 w 5651"/>
              <a:gd name="T13" fmla="*/ 32 h 109"/>
              <a:gd name="T14" fmla="*/ 0 w 5651"/>
              <a:gd name="T15" fmla="*/ 77 h 109"/>
              <a:gd name="T16" fmla="*/ 32 w 5651"/>
              <a:gd name="T17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9">
                <a:moveTo>
                  <a:pt x="32" y="109"/>
                </a:moveTo>
                <a:lnTo>
                  <a:pt x="5619" y="109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9"/>
                </a:lnTo>
                <a:close/>
              </a:path>
            </a:pathLst>
          </a:custGeom>
          <a:solidFill>
            <a:srgbClr val="FFFF00"/>
          </a:solidFill>
          <a:ln w="9981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4" name="Freeform 6">
            <a:extLst>
              <a:ext uri="{FF2B5EF4-FFF2-40B4-BE49-F238E27FC236}">
                <a16:creationId xmlns:a16="http://schemas.microsoft.com/office/drawing/2014/main" id="{8C0629E9-8B69-1890-456F-1E5BB7BA50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8763" y="1361774"/>
            <a:ext cx="10126653" cy="133563"/>
          </a:xfrm>
          <a:custGeom>
            <a:avLst/>
            <a:gdLst>
              <a:gd name="T0" fmla="*/ 32 w 5651"/>
              <a:gd name="T1" fmla="*/ 108 h 108"/>
              <a:gd name="T2" fmla="*/ 5619 w 5651"/>
              <a:gd name="T3" fmla="*/ 108 h 108"/>
              <a:gd name="T4" fmla="*/ 5651 w 5651"/>
              <a:gd name="T5" fmla="*/ 77 h 108"/>
              <a:gd name="T6" fmla="*/ 5651 w 5651"/>
              <a:gd name="T7" fmla="*/ 32 h 108"/>
              <a:gd name="T8" fmla="*/ 5619 w 5651"/>
              <a:gd name="T9" fmla="*/ 0 h 108"/>
              <a:gd name="T10" fmla="*/ 32 w 5651"/>
              <a:gd name="T11" fmla="*/ 0 h 108"/>
              <a:gd name="T12" fmla="*/ 0 w 5651"/>
              <a:gd name="T13" fmla="*/ 32 h 108"/>
              <a:gd name="T14" fmla="*/ 0 w 5651"/>
              <a:gd name="T15" fmla="*/ 77 h 108"/>
              <a:gd name="T16" fmla="*/ 32 w 5651"/>
              <a:gd name="T17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8">
                <a:moveTo>
                  <a:pt x="32" y="108"/>
                </a:moveTo>
                <a:lnTo>
                  <a:pt x="5619" y="108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8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573DC6-B0C4-027A-92EF-A80FE83DC8E1}"/>
              </a:ext>
            </a:extLst>
          </p:cNvPr>
          <p:cNvSpPr/>
          <p:nvPr/>
        </p:nvSpPr>
        <p:spPr>
          <a:xfrm>
            <a:off x="843976" y="460377"/>
            <a:ext cx="1055962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MARRIAGE, DIVORCE, REMARRIAGE</a:t>
            </a:r>
            <a:endParaRPr lang="en-US" sz="5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8950752"/>
      </p:ext>
    </p:extLst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reeform 2">
            <a:extLst>
              <a:ext uri="{FF2B5EF4-FFF2-40B4-BE49-F238E27FC236}">
                <a16:creationId xmlns:a16="http://schemas.microsoft.com/office/drawing/2014/main" id="{7BE33E94-DE28-4F12-2C99-07DC9D50F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362" y="195263"/>
            <a:ext cx="9583738" cy="112712"/>
          </a:xfrm>
          <a:custGeom>
            <a:avLst/>
            <a:gdLst>
              <a:gd name="T0" fmla="*/ 0 w 6037"/>
              <a:gd name="T1" fmla="*/ 64 h 71"/>
              <a:gd name="T2" fmla="*/ 6037 w 6037"/>
              <a:gd name="T3" fmla="*/ 64 h 71"/>
              <a:gd name="T4" fmla="*/ 6030 w 6037"/>
              <a:gd name="T5" fmla="*/ 71 h 71"/>
              <a:gd name="T6" fmla="*/ 6030 w 6037"/>
              <a:gd name="T7" fmla="*/ 0 h 71"/>
              <a:gd name="T8" fmla="*/ 6037 w 6037"/>
              <a:gd name="T9" fmla="*/ 7 h 71"/>
              <a:gd name="T10" fmla="*/ 0 w 6037"/>
              <a:gd name="T11" fmla="*/ 7 h 71"/>
              <a:gd name="T12" fmla="*/ 8 w 6037"/>
              <a:gd name="T13" fmla="*/ 0 h 71"/>
              <a:gd name="T14" fmla="*/ 8 w 6037"/>
              <a:gd name="T15" fmla="*/ 71 h 71"/>
              <a:gd name="T16" fmla="*/ 0 w 6037"/>
              <a:gd name="T17" fmla="*/ 64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37" h="71">
                <a:moveTo>
                  <a:pt x="0" y="64"/>
                </a:moveTo>
                <a:lnTo>
                  <a:pt x="6037" y="64"/>
                </a:lnTo>
                <a:lnTo>
                  <a:pt x="6030" y="71"/>
                </a:lnTo>
                <a:lnTo>
                  <a:pt x="6030" y="0"/>
                </a:lnTo>
                <a:lnTo>
                  <a:pt x="6037" y="7"/>
                </a:lnTo>
                <a:lnTo>
                  <a:pt x="0" y="7"/>
                </a:lnTo>
                <a:lnTo>
                  <a:pt x="8" y="0"/>
                </a:lnTo>
                <a:lnTo>
                  <a:pt x="8" y="71"/>
                </a:lnTo>
                <a:lnTo>
                  <a:pt x="0" y="64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7" name="Freeform 3">
            <a:extLst>
              <a:ext uri="{FF2B5EF4-FFF2-40B4-BE49-F238E27FC236}">
                <a16:creationId xmlns:a16="http://schemas.microsoft.com/office/drawing/2014/main" id="{502238BC-07CE-1A53-07AC-CD4682E7A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1" y="195264"/>
            <a:ext cx="9745663" cy="193675"/>
          </a:xfrm>
          <a:custGeom>
            <a:avLst/>
            <a:gdLst>
              <a:gd name="T0" fmla="*/ 51 w 6139"/>
              <a:gd name="T1" fmla="*/ 122 h 122"/>
              <a:gd name="T2" fmla="*/ 6088 w 6139"/>
              <a:gd name="T3" fmla="*/ 122 h 122"/>
              <a:gd name="T4" fmla="*/ 6139 w 6139"/>
              <a:gd name="T5" fmla="*/ 71 h 122"/>
              <a:gd name="T6" fmla="*/ 6139 w 6139"/>
              <a:gd name="T7" fmla="*/ 0 h 122"/>
              <a:gd name="T8" fmla="*/ 6081 w 6139"/>
              <a:gd name="T9" fmla="*/ 24 h 122"/>
              <a:gd name="T10" fmla="*/ 6081 w 6139"/>
              <a:gd name="T11" fmla="*/ 47 h 122"/>
              <a:gd name="T12" fmla="*/ 6064 w 6139"/>
              <a:gd name="T13" fmla="*/ 64 h 122"/>
              <a:gd name="T14" fmla="*/ 75 w 6139"/>
              <a:gd name="T15" fmla="*/ 64 h 122"/>
              <a:gd name="T16" fmla="*/ 59 w 6139"/>
              <a:gd name="T17" fmla="*/ 47 h 122"/>
              <a:gd name="T18" fmla="*/ 0 w 6139"/>
              <a:gd name="T19" fmla="*/ 71 h 122"/>
              <a:gd name="T20" fmla="*/ 51 w 6139"/>
              <a:gd name="T21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2">
                <a:moveTo>
                  <a:pt x="51" y="122"/>
                </a:moveTo>
                <a:lnTo>
                  <a:pt x="6088" y="122"/>
                </a:lnTo>
                <a:lnTo>
                  <a:pt x="6139" y="71"/>
                </a:lnTo>
                <a:lnTo>
                  <a:pt x="6139" y="0"/>
                </a:lnTo>
                <a:lnTo>
                  <a:pt x="6081" y="24"/>
                </a:lnTo>
                <a:lnTo>
                  <a:pt x="6081" y="47"/>
                </a:lnTo>
                <a:lnTo>
                  <a:pt x="6064" y="64"/>
                </a:lnTo>
                <a:lnTo>
                  <a:pt x="75" y="64"/>
                </a:lnTo>
                <a:lnTo>
                  <a:pt x="59" y="47"/>
                </a:lnTo>
                <a:lnTo>
                  <a:pt x="0" y="71"/>
                </a:lnTo>
                <a:lnTo>
                  <a:pt x="51" y="122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8" name="Freeform 4">
            <a:extLst>
              <a:ext uri="{FF2B5EF4-FFF2-40B4-BE49-F238E27FC236}">
                <a16:creationId xmlns:a16="http://schemas.microsoft.com/office/drawing/2014/main" id="{3D54C0FF-EDE2-D47D-71C0-86787DBF0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1" y="114301"/>
            <a:ext cx="9745663" cy="193675"/>
          </a:xfrm>
          <a:custGeom>
            <a:avLst/>
            <a:gdLst>
              <a:gd name="T0" fmla="*/ 51 w 6139"/>
              <a:gd name="T1" fmla="*/ 0 h 122"/>
              <a:gd name="T2" fmla="*/ 6088 w 6139"/>
              <a:gd name="T3" fmla="*/ 0 h 122"/>
              <a:gd name="T4" fmla="*/ 6139 w 6139"/>
              <a:gd name="T5" fmla="*/ 51 h 122"/>
              <a:gd name="T6" fmla="*/ 6081 w 6139"/>
              <a:gd name="T7" fmla="*/ 75 h 122"/>
              <a:gd name="T8" fmla="*/ 6064 w 6139"/>
              <a:gd name="T9" fmla="*/ 58 h 122"/>
              <a:gd name="T10" fmla="*/ 75 w 6139"/>
              <a:gd name="T11" fmla="*/ 58 h 122"/>
              <a:gd name="T12" fmla="*/ 59 w 6139"/>
              <a:gd name="T13" fmla="*/ 75 h 122"/>
              <a:gd name="T14" fmla="*/ 59 w 6139"/>
              <a:gd name="T15" fmla="*/ 98 h 122"/>
              <a:gd name="T16" fmla="*/ 0 w 6139"/>
              <a:gd name="T17" fmla="*/ 122 h 122"/>
              <a:gd name="T18" fmla="*/ 0 w 6139"/>
              <a:gd name="T19" fmla="*/ 51 h 122"/>
              <a:gd name="T20" fmla="*/ 51 w 6139"/>
              <a:gd name="T21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2">
                <a:moveTo>
                  <a:pt x="51" y="0"/>
                </a:moveTo>
                <a:lnTo>
                  <a:pt x="6088" y="0"/>
                </a:lnTo>
                <a:lnTo>
                  <a:pt x="6139" y="51"/>
                </a:lnTo>
                <a:lnTo>
                  <a:pt x="6081" y="75"/>
                </a:lnTo>
                <a:lnTo>
                  <a:pt x="6064" y="58"/>
                </a:lnTo>
                <a:lnTo>
                  <a:pt x="75" y="58"/>
                </a:lnTo>
                <a:lnTo>
                  <a:pt x="59" y="75"/>
                </a:lnTo>
                <a:lnTo>
                  <a:pt x="59" y="98"/>
                </a:lnTo>
                <a:lnTo>
                  <a:pt x="0" y="122"/>
                </a:lnTo>
                <a:lnTo>
                  <a:pt x="0" y="51"/>
                </a:lnTo>
                <a:lnTo>
                  <a:pt x="51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93445178-F63E-353D-DB73-E4AFD39AB0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1" y="520495"/>
            <a:ext cx="9745663" cy="1026203"/>
          </a:xfrm>
          <a:ln/>
        </p:spPr>
        <p:txBody>
          <a:bodyPr>
            <a:normAutofit fontScale="90000"/>
          </a:bodyPr>
          <a:lstStyle/>
          <a:p>
            <a:pPr indent="0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113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UNITY</a:t>
            </a:r>
          </a:p>
        </p:txBody>
      </p:sp>
      <p:sp>
        <p:nvSpPr>
          <p:cNvPr id="16393" name="Rectangle 9">
            <a:extLst>
              <a:ext uri="{FF2B5EF4-FFF2-40B4-BE49-F238E27FC236}">
                <a16:creationId xmlns:a16="http://schemas.microsoft.com/office/drawing/2014/main" id="{DB3779AA-B21C-E85E-98B3-B148243114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2918" y="2053782"/>
            <a:ext cx="11644009" cy="4415112"/>
          </a:xfrm>
          <a:ln/>
        </p:spPr>
        <p:txBody>
          <a:bodyPr>
            <a:noAutofit/>
          </a:bodyPr>
          <a:lstStyle/>
          <a:p>
            <a:pPr indent="760413" algn="ctr" defTabSz="381000">
              <a:lnSpc>
                <a:spcPct val="100000"/>
              </a:lnSpc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1 Corinthians 1:10</a:t>
            </a:r>
          </a:p>
          <a:p>
            <a:pPr indent="760413" algn="ctr" defTabSz="381000">
              <a:lnSpc>
                <a:spcPct val="100000"/>
              </a:lnSpc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Romans Chapter 14</a:t>
            </a:r>
          </a:p>
          <a:p>
            <a:pPr indent="760413" algn="ctr" defTabSz="381000">
              <a:lnSpc>
                <a:spcPct val="100000"/>
              </a:lnSpc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Language of Ashdod they use “Unity in Diversity”</a:t>
            </a:r>
          </a:p>
          <a:p>
            <a:pPr indent="760413" algn="ctr" defTabSz="381000">
              <a:lnSpc>
                <a:spcPct val="100000"/>
              </a:lnSpc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Make God a contradictory God and His Word 	worthless!</a:t>
            </a:r>
          </a:p>
          <a:p>
            <a:pPr indent="760413" algn="ctr" defTabSz="381000">
              <a:lnSpc>
                <a:spcPct val="100000"/>
              </a:lnSpc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Some brethren think this is “great wisdom”</a:t>
            </a:r>
          </a:p>
        </p:txBody>
      </p:sp>
      <p:sp>
        <p:nvSpPr>
          <p:cNvPr id="16390" name="Freeform 6">
            <a:extLst>
              <a:ext uri="{FF2B5EF4-FFF2-40B4-BE49-F238E27FC236}">
                <a16:creationId xmlns:a16="http://schemas.microsoft.com/office/drawing/2014/main" id="{CFAA9B27-8AD4-A485-AD2C-BAEAE03B9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7326" y="1807926"/>
            <a:ext cx="9583738" cy="114300"/>
          </a:xfrm>
          <a:custGeom>
            <a:avLst/>
            <a:gdLst>
              <a:gd name="T0" fmla="*/ 0 w 6037"/>
              <a:gd name="T1" fmla="*/ 65 h 72"/>
              <a:gd name="T2" fmla="*/ 6037 w 6037"/>
              <a:gd name="T3" fmla="*/ 65 h 72"/>
              <a:gd name="T4" fmla="*/ 6030 w 6037"/>
              <a:gd name="T5" fmla="*/ 72 h 72"/>
              <a:gd name="T6" fmla="*/ 6030 w 6037"/>
              <a:gd name="T7" fmla="*/ 0 h 72"/>
              <a:gd name="T8" fmla="*/ 6037 w 6037"/>
              <a:gd name="T9" fmla="*/ 7 h 72"/>
              <a:gd name="T10" fmla="*/ 0 w 6037"/>
              <a:gd name="T11" fmla="*/ 7 h 72"/>
              <a:gd name="T12" fmla="*/ 8 w 6037"/>
              <a:gd name="T13" fmla="*/ 0 h 72"/>
              <a:gd name="T14" fmla="*/ 8 w 6037"/>
              <a:gd name="T15" fmla="*/ 72 h 72"/>
              <a:gd name="T16" fmla="*/ 0 w 6037"/>
              <a:gd name="T17" fmla="*/ 65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37" h="72">
                <a:moveTo>
                  <a:pt x="0" y="65"/>
                </a:moveTo>
                <a:lnTo>
                  <a:pt x="6037" y="65"/>
                </a:lnTo>
                <a:lnTo>
                  <a:pt x="6030" y="72"/>
                </a:lnTo>
                <a:lnTo>
                  <a:pt x="6030" y="0"/>
                </a:lnTo>
                <a:lnTo>
                  <a:pt x="6037" y="7"/>
                </a:lnTo>
                <a:lnTo>
                  <a:pt x="0" y="7"/>
                </a:lnTo>
                <a:lnTo>
                  <a:pt x="8" y="0"/>
                </a:lnTo>
                <a:lnTo>
                  <a:pt x="8" y="72"/>
                </a:lnTo>
                <a:lnTo>
                  <a:pt x="0" y="65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1" name="Freeform 7">
            <a:extLst>
              <a:ext uri="{FF2B5EF4-FFF2-40B4-BE49-F238E27FC236}">
                <a16:creationId xmlns:a16="http://schemas.microsoft.com/office/drawing/2014/main" id="{91F6F5AC-F179-2D65-4E72-7C0A25AC3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363" y="1824594"/>
            <a:ext cx="9745663" cy="195263"/>
          </a:xfrm>
          <a:custGeom>
            <a:avLst/>
            <a:gdLst>
              <a:gd name="T0" fmla="*/ 51 w 6139"/>
              <a:gd name="T1" fmla="*/ 123 h 123"/>
              <a:gd name="T2" fmla="*/ 6088 w 6139"/>
              <a:gd name="T3" fmla="*/ 123 h 123"/>
              <a:gd name="T4" fmla="*/ 6139 w 6139"/>
              <a:gd name="T5" fmla="*/ 72 h 123"/>
              <a:gd name="T6" fmla="*/ 6139 w 6139"/>
              <a:gd name="T7" fmla="*/ 0 h 123"/>
              <a:gd name="T8" fmla="*/ 6081 w 6139"/>
              <a:gd name="T9" fmla="*/ 24 h 123"/>
              <a:gd name="T10" fmla="*/ 6081 w 6139"/>
              <a:gd name="T11" fmla="*/ 48 h 123"/>
              <a:gd name="T12" fmla="*/ 6064 w 6139"/>
              <a:gd name="T13" fmla="*/ 65 h 123"/>
              <a:gd name="T14" fmla="*/ 75 w 6139"/>
              <a:gd name="T15" fmla="*/ 65 h 123"/>
              <a:gd name="T16" fmla="*/ 59 w 6139"/>
              <a:gd name="T17" fmla="*/ 48 h 123"/>
              <a:gd name="T18" fmla="*/ 0 w 6139"/>
              <a:gd name="T19" fmla="*/ 72 h 123"/>
              <a:gd name="T20" fmla="*/ 51 w 6139"/>
              <a:gd name="T21" fmla="*/ 12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3">
                <a:moveTo>
                  <a:pt x="51" y="123"/>
                </a:moveTo>
                <a:lnTo>
                  <a:pt x="6088" y="123"/>
                </a:lnTo>
                <a:lnTo>
                  <a:pt x="6139" y="72"/>
                </a:lnTo>
                <a:lnTo>
                  <a:pt x="6139" y="0"/>
                </a:lnTo>
                <a:lnTo>
                  <a:pt x="6081" y="24"/>
                </a:lnTo>
                <a:lnTo>
                  <a:pt x="6081" y="48"/>
                </a:lnTo>
                <a:lnTo>
                  <a:pt x="6064" y="65"/>
                </a:lnTo>
                <a:lnTo>
                  <a:pt x="75" y="65"/>
                </a:lnTo>
                <a:lnTo>
                  <a:pt x="59" y="48"/>
                </a:lnTo>
                <a:lnTo>
                  <a:pt x="0" y="72"/>
                </a:lnTo>
                <a:lnTo>
                  <a:pt x="51" y="123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Freeform 8">
            <a:extLst>
              <a:ext uri="{FF2B5EF4-FFF2-40B4-BE49-F238E27FC236}">
                <a16:creationId xmlns:a16="http://schemas.microsoft.com/office/drawing/2014/main" id="{57FFCC26-9D47-21FB-DF97-13F47EEC7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363" y="1726964"/>
            <a:ext cx="9745663" cy="195262"/>
          </a:xfrm>
          <a:custGeom>
            <a:avLst/>
            <a:gdLst>
              <a:gd name="T0" fmla="*/ 51 w 6139"/>
              <a:gd name="T1" fmla="*/ 0 h 123"/>
              <a:gd name="T2" fmla="*/ 6088 w 6139"/>
              <a:gd name="T3" fmla="*/ 0 h 123"/>
              <a:gd name="T4" fmla="*/ 6139 w 6139"/>
              <a:gd name="T5" fmla="*/ 51 h 123"/>
              <a:gd name="T6" fmla="*/ 6081 w 6139"/>
              <a:gd name="T7" fmla="*/ 75 h 123"/>
              <a:gd name="T8" fmla="*/ 6064 w 6139"/>
              <a:gd name="T9" fmla="*/ 58 h 123"/>
              <a:gd name="T10" fmla="*/ 75 w 6139"/>
              <a:gd name="T11" fmla="*/ 58 h 123"/>
              <a:gd name="T12" fmla="*/ 59 w 6139"/>
              <a:gd name="T13" fmla="*/ 75 h 123"/>
              <a:gd name="T14" fmla="*/ 59 w 6139"/>
              <a:gd name="T15" fmla="*/ 99 h 123"/>
              <a:gd name="T16" fmla="*/ 0 w 6139"/>
              <a:gd name="T17" fmla="*/ 123 h 123"/>
              <a:gd name="T18" fmla="*/ 0 w 6139"/>
              <a:gd name="T19" fmla="*/ 51 h 123"/>
              <a:gd name="T20" fmla="*/ 51 w 6139"/>
              <a:gd name="T21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3">
                <a:moveTo>
                  <a:pt x="51" y="0"/>
                </a:moveTo>
                <a:lnTo>
                  <a:pt x="6088" y="0"/>
                </a:lnTo>
                <a:lnTo>
                  <a:pt x="6139" y="51"/>
                </a:lnTo>
                <a:lnTo>
                  <a:pt x="6081" y="75"/>
                </a:lnTo>
                <a:lnTo>
                  <a:pt x="6064" y="58"/>
                </a:lnTo>
                <a:lnTo>
                  <a:pt x="75" y="58"/>
                </a:lnTo>
                <a:lnTo>
                  <a:pt x="59" y="75"/>
                </a:lnTo>
                <a:lnTo>
                  <a:pt x="59" y="99"/>
                </a:lnTo>
                <a:lnTo>
                  <a:pt x="0" y="123"/>
                </a:lnTo>
                <a:lnTo>
                  <a:pt x="0" y="51"/>
                </a:lnTo>
                <a:lnTo>
                  <a:pt x="51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3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3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3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nimBg="1"/>
      <p:bldP spid="16393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6DF9E-53C8-106D-C534-DCA92FEB5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reeform 2">
            <a:extLst>
              <a:ext uri="{FF2B5EF4-FFF2-40B4-BE49-F238E27FC236}">
                <a16:creationId xmlns:a16="http://schemas.microsoft.com/office/drawing/2014/main" id="{F00EF241-D212-F2AB-69DF-152A31404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301" y="230189"/>
            <a:ext cx="8970963" cy="173037"/>
          </a:xfrm>
          <a:custGeom>
            <a:avLst/>
            <a:gdLst>
              <a:gd name="T0" fmla="*/ 32 w 5651"/>
              <a:gd name="T1" fmla="*/ 109 h 109"/>
              <a:gd name="T2" fmla="*/ 5619 w 5651"/>
              <a:gd name="T3" fmla="*/ 109 h 109"/>
              <a:gd name="T4" fmla="*/ 5651 w 5651"/>
              <a:gd name="T5" fmla="*/ 77 h 109"/>
              <a:gd name="T6" fmla="*/ 5651 w 5651"/>
              <a:gd name="T7" fmla="*/ 32 h 109"/>
              <a:gd name="T8" fmla="*/ 5619 w 5651"/>
              <a:gd name="T9" fmla="*/ 0 h 109"/>
              <a:gd name="T10" fmla="*/ 32 w 5651"/>
              <a:gd name="T11" fmla="*/ 0 h 109"/>
              <a:gd name="T12" fmla="*/ 0 w 5651"/>
              <a:gd name="T13" fmla="*/ 32 h 109"/>
              <a:gd name="T14" fmla="*/ 0 w 5651"/>
              <a:gd name="T15" fmla="*/ 77 h 109"/>
              <a:gd name="T16" fmla="*/ 32 w 5651"/>
              <a:gd name="T17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9">
                <a:moveTo>
                  <a:pt x="32" y="109"/>
                </a:moveTo>
                <a:lnTo>
                  <a:pt x="5619" y="109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9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1" name="Freeform 3">
            <a:extLst>
              <a:ext uri="{FF2B5EF4-FFF2-40B4-BE49-F238E27FC236}">
                <a16:creationId xmlns:a16="http://schemas.microsoft.com/office/drawing/2014/main" id="{16FAEC6E-C479-2347-F465-1BE4C23C70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1" y="173038"/>
            <a:ext cx="8970963" cy="171450"/>
          </a:xfrm>
          <a:custGeom>
            <a:avLst/>
            <a:gdLst>
              <a:gd name="T0" fmla="*/ 32 w 5651"/>
              <a:gd name="T1" fmla="*/ 108 h 108"/>
              <a:gd name="T2" fmla="*/ 5619 w 5651"/>
              <a:gd name="T3" fmla="*/ 108 h 108"/>
              <a:gd name="T4" fmla="*/ 5651 w 5651"/>
              <a:gd name="T5" fmla="*/ 77 h 108"/>
              <a:gd name="T6" fmla="*/ 5651 w 5651"/>
              <a:gd name="T7" fmla="*/ 32 h 108"/>
              <a:gd name="T8" fmla="*/ 5619 w 5651"/>
              <a:gd name="T9" fmla="*/ 0 h 108"/>
              <a:gd name="T10" fmla="*/ 32 w 5651"/>
              <a:gd name="T11" fmla="*/ 0 h 108"/>
              <a:gd name="T12" fmla="*/ 0 w 5651"/>
              <a:gd name="T13" fmla="*/ 32 h 108"/>
              <a:gd name="T14" fmla="*/ 0 w 5651"/>
              <a:gd name="T15" fmla="*/ 77 h 108"/>
              <a:gd name="T16" fmla="*/ 32 w 5651"/>
              <a:gd name="T17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8">
                <a:moveTo>
                  <a:pt x="32" y="108"/>
                </a:moveTo>
                <a:lnTo>
                  <a:pt x="5619" y="108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8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2D1E0BA2-073C-66AA-1323-670AFA51F2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5023" y="3223650"/>
            <a:ext cx="10862552" cy="3196032"/>
          </a:xfrm>
          <a:ln/>
        </p:spPr>
        <p:txBody>
          <a:bodyPr>
            <a:normAutofit fontScale="85000" lnSpcReduction="20000"/>
          </a:bodyPr>
          <a:lstStyle/>
          <a:p>
            <a:pPr indent="760413" algn="ctr" defTabSz="381000">
              <a:lnSpc>
                <a:spcPct val="120000"/>
              </a:lnSpc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Proving there is division in the church does not 			 		prove God approves of Unity in Diversity in 		 			 	Matters of “The Faith.”</a:t>
            </a:r>
          </a:p>
          <a:p>
            <a:pPr indent="760413" algn="ctr" defTabSz="381000">
              <a:lnSpc>
                <a:spcPct val="120000"/>
              </a:lnSpc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Proving all preachers do not agree on “The Faith” 			does not give proof for Unity in Diversity.</a:t>
            </a:r>
          </a:p>
          <a:p>
            <a:pPr indent="760413" algn="ctr" defTabSz="381000">
              <a:lnSpc>
                <a:spcPct val="120000"/>
              </a:lnSpc>
            </a:pPr>
            <a:r>
              <a:rPr lang="en-US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Galatians 2:11-14 “withstood him to his face”</a:t>
            </a:r>
          </a:p>
        </p:txBody>
      </p:sp>
      <p:sp>
        <p:nvSpPr>
          <p:cNvPr id="12293" name="Freeform 5">
            <a:extLst>
              <a:ext uri="{FF2B5EF4-FFF2-40B4-BE49-F238E27FC236}">
                <a16:creationId xmlns:a16="http://schemas.microsoft.com/office/drawing/2014/main" id="{62029683-E820-9706-4EC6-E3DB15D80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6274" y="2952163"/>
            <a:ext cx="8970963" cy="173037"/>
          </a:xfrm>
          <a:custGeom>
            <a:avLst/>
            <a:gdLst>
              <a:gd name="T0" fmla="*/ 32 w 5651"/>
              <a:gd name="T1" fmla="*/ 109 h 109"/>
              <a:gd name="T2" fmla="*/ 5619 w 5651"/>
              <a:gd name="T3" fmla="*/ 109 h 109"/>
              <a:gd name="T4" fmla="*/ 5651 w 5651"/>
              <a:gd name="T5" fmla="*/ 77 h 109"/>
              <a:gd name="T6" fmla="*/ 5651 w 5651"/>
              <a:gd name="T7" fmla="*/ 32 h 109"/>
              <a:gd name="T8" fmla="*/ 5619 w 5651"/>
              <a:gd name="T9" fmla="*/ 0 h 109"/>
              <a:gd name="T10" fmla="*/ 32 w 5651"/>
              <a:gd name="T11" fmla="*/ 0 h 109"/>
              <a:gd name="T12" fmla="*/ 0 w 5651"/>
              <a:gd name="T13" fmla="*/ 32 h 109"/>
              <a:gd name="T14" fmla="*/ 0 w 5651"/>
              <a:gd name="T15" fmla="*/ 77 h 109"/>
              <a:gd name="T16" fmla="*/ 32 w 5651"/>
              <a:gd name="T17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9">
                <a:moveTo>
                  <a:pt x="32" y="109"/>
                </a:moveTo>
                <a:lnTo>
                  <a:pt x="5619" y="109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9"/>
                </a:lnTo>
                <a:close/>
              </a:path>
            </a:pathLst>
          </a:custGeom>
          <a:solidFill>
            <a:srgbClr val="FFFF00"/>
          </a:solidFill>
          <a:ln w="9981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4" name="Freeform 6">
            <a:extLst>
              <a:ext uri="{FF2B5EF4-FFF2-40B4-BE49-F238E27FC236}">
                <a16:creationId xmlns:a16="http://schemas.microsoft.com/office/drawing/2014/main" id="{B9E7A015-A43C-8BC3-38DD-4E9AB149D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6274" y="2910726"/>
            <a:ext cx="8970963" cy="171450"/>
          </a:xfrm>
          <a:custGeom>
            <a:avLst/>
            <a:gdLst>
              <a:gd name="T0" fmla="*/ 32 w 5651"/>
              <a:gd name="T1" fmla="*/ 108 h 108"/>
              <a:gd name="T2" fmla="*/ 5619 w 5651"/>
              <a:gd name="T3" fmla="*/ 108 h 108"/>
              <a:gd name="T4" fmla="*/ 5651 w 5651"/>
              <a:gd name="T5" fmla="*/ 77 h 108"/>
              <a:gd name="T6" fmla="*/ 5651 w 5651"/>
              <a:gd name="T7" fmla="*/ 32 h 108"/>
              <a:gd name="T8" fmla="*/ 5619 w 5651"/>
              <a:gd name="T9" fmla="*/ 0 h 108"/>
              <a:gd name="T10" fmla="*/ 32 w 5651"/>
              <a:gd name="T11" fmla="*/ 0 h 108"/>
              <a:gd name="T12" fmla="*/ 0 w 5651"/>
              <a:gd name="T13" fmla="*/ 32 h 108"/>
              <a:gd name="T14" fmla="*/ 0 w 5651"/>
              <a:gd name="T15" fmla="*/ 77 h 108"/>
              <a:gd name="T16" fmla="*/ 32 w 5651"/>
              <a:gd name="T17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51" h="108">
                <a:moveTo>
                  <a:pt x="32" y="108"/>
                </a:moveTo>
                <a:lnTo>
                  <a:pt x="5619" y="108"/>
                </a:lnTo>
                <a:lnTo>
                  <a:pt x="5651" y="77"/>
                </a:lnTo>
                <a:lnTo>
                  <a:pt x="5651" y="32"/>
                </a:lnTo>
                <a:lnTo>
                  <a:pt x="5619" y="0"/>
                </a:lnTo>
                <a:lnTo>
                  <a:pt x="32" y="0"/>
                </a:lnTo>
                <a:lnTo>
                  <a:pt x="0" y="32"/>
                </a:lnTo>
                <a:lnTo>
                  <a:pt x="0" y="77"/>
                </a:lnTo>
                <a:lnTo>
                  <a:pt x="32" y="108"/>
                </a:lnTo>
                <a:close/>
              </a:path>
            </a:pathLst>
          </a:custGeom>
          <a:solidFill>
            <a:srgbClr val="E50000"/>
          </a:solidFill>
          <a:ln w="3327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DD2117-1626-01D0-442C-9E9236E01E24}"/>
              </a:ext>
            </a:extLst>
          </p:cNvPr>
          <p:cNvSpPr/>
          <p:nvPr/>
        </p:nvSpPr>
        <p:spPr>
          <a:xfrm>
            <a:off x="1188396" y="501548"/>
            <a:ext cx="9815208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IF Romans 14 Gives Authority For “Unity in Diversity” In Matters Of “The Faith,” God is a God of Contradictions</a:t>
            </a:r>
            <a:endParaRPr lang="en-US" sz="32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  <a:p>
            <a:pPr algn="ctr"/>
            <a:r>
              <a:rPr lang="en-US" sz="3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1 Peter 3:15</a:t>
            </a:r>
            <a:endParaRPr lang="en-US" sz="4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489739"/>
      </p:ext>
    </p:extLst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uiExpand="1" build="p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4DBE9-0EA1-0B4E-21A5-F603EF891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reeform 2">
            <a:extLst>
              <a:ext uri="{FF2B5EF4-FFF2-40B4-BE49-F238E27FC236}">
                <a16:creationId xmlns:a16="http://schemas.microsoft.com/office/drawing/2014/main" id="{751503C5-810D-395D-5096-FE863EBFF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362" y="195263"/>
            <a:ext cx="9583738" cy="112712"/>
          </a:xfrm>
          <a:custGeom>
            <a:avLst/>
            <a:gdLst>
              <a:gd name="T0" fmla="*/ 0 w 6037"/>
              <a:gd name="T1" fmla="*/ 64 h 71"/>
              <a:gd name="T2" fmla="*/ 6037 w 6037"/>
              <a:gd name="T3" fmla="*/ 64 h 71"/>
              <a:gd name="T4" fmla="*/ 6030 w 6037"/>
              <a:gd name="T5" fmla="*/ 71 h 71"/>
              <a:gd name="T6" fmla="*/ 6030 w 6037"/>
              <a:gd name="T7" fmla="*/ 0 h 71"/>
              <a:gd name="T8" fmla="*/ 6037 w 6037"/>
              <a:gd name="T9" fmla="*/ 7 h 71"/>
              <a:gd name="T10" fmla="*/ 0 w 6037"/>
              <a:gd name="T11" fmla="*/ 7 h 71"/>
              <a:gd name="T12" fmla="*/ 8 w 6037"/>
              <a:gd name="T13" fmla="*/ 0 h 71"/>
              <a:gd name="T14" fmla="*/ 8 w 6037"/>
              <a:gd name="T15" fmla="*/ 71 h 71"/>
              <a:gd name="T16" fmla="*/ 0 w 6037"/>
              <a:gd name="T17" fmla="*/ 64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37" h="71">
                <a:moveTo>
                  <a:pt x="0" y="64"/>
                </a:moveTo>
                <a:lnTo>
                  <a:pt x="6037" y="64"/>
                </a:lnTo>
                <a:lnTo>
                  <a:pt x="6030" y="71"/>
                </a:lnTo>
                <a:lnTo>
                  <a:pt x="6030" y="0"/>
                </a:lnTo>
                <a:lnTo>
                  <a:pt x="6037" y="7"/>
                </a:lnTo>
                <a:lnTo>
                  <a:pt x="0" y="7"/>
                </a:lnTo>
                <a:lnTo>
                  <a:pt x="8" y="0"/>
                </a:lnTo>
                <a:lnTo>
                  <a:pt x="8" y="71"/>
                </a:lnTo>
                <a:lnTo>
                  <a:pt x="0" y="64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7" name="Freeform 3">
            <a:extLst>
              <a:ext uri="{FF2B5EF4-FFF2-40B4-BE49-F238E27FC236}">
                <a16:creationId xmlns:a16="http://schemas.microsoft.com/office/drawing/2014/main" id="{1238BD52-4B2A-F18C-6FB7-71B6B8B32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1" y="195264"/>
            <a:ext cx="9745663" cy="193675"/>
          </a:xfrm>
          <a:custGeom>
            <a:avLst/>
            <a:gdLst>
              <a:gd name="T0" fmla="*/ 51 w 6139"/>
              <a:gd name="T1" fmla="*/ 122 h 122"/>
              <a:gd name="T2" fmla="*/ 6088 w 6139"/>
              <a:gd name="T3" fmla="*/ 122 h 122"/>
              <a:gd name="T4" fmla="*/ 6139 w 6139"/>
              <a:gd name="T5" fmla="*/ 71 h 122"/>
              <a:gd name="T6" fmla="*/ 6139 w 6139"/>
              <a:gd name="T7" fmla="*/ 0 h 122"/>
              <a:gd name="T8" fmla="*/ 6081 w 6139"/>
              <a:gd name="T9" fmla="*/ 24 h 122"/>
              <a:gd name="T10" fmla="*/ 6081 w 6139"/>
              <a:gd name="T11" fmla="*/ 47 h 122"/>
              <a:gd name="T12" fmla="*/ 6064 w 6139"/>
              <a:gd name="T13" fmla="*/ 64 h 122"/>
              <a:gd name="T14" fmla="*/ 75 w 6139"/>
              <a:gd name="T15" fmla="*/ 64 h 122"/>
              <a:gd name="T16" fmla="*/ 59 w 6139"/>
              <a:gd name="T17" fmla="*/ 47 h 122"/>
              <a:gd name="T18" fmla="*/ 0 w 6139"/>
              <a:gd name="T19" fmla="*/ 71 h 122"/>
              <a:gd name="T20" fmla="*/ 51 w 6139"/>
              <a:gd name="T21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2">
                <a:moveTo>
                  <a:pt x="51" y="122"/>
                </a:moveTo>
                <a:lnTo>
                  <a:pt x="6088" y="122"/>
                </a:lnTo>
                <a:lnTo>
                  <a:pt x="6139" y="71"/>
                </a:lnTo>
                <a:lnTo>
                  <a:pt x="6139" y="0"/>
                </a:lnTo>
                <a:lnTo>
                  <a:pt x="6081" y="24"/>
                </a:lnTo>
                <a:lnTo>
                  <a:pt x="6081" y="47"/>
                </a:lnTo>
                <a:lnTo>
                  <a:pt x="6064" y="64"/>
                </a:lnTo>
                <a:lnTo>
                  <a:pt x="75" y="64"/>
                </a:lnTo>
                <a:lnTo>
                  <a:pt x="59" y="47"/>
                </a:lnTo>
                <a:lnTo>
                  <a:pt x="0" y="71"/>
                </a:lnTo>
                <a:lnTo>
                  <a:pt x="51" y="122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8" name="Freeform 4">
            <a:extLst>
              <a:ext uri="{FF2B5EF4-FFF2-40B4-BE49-F238E27FC236}">
                <a16:creationId xmlns:a16="http://schemas.microsoft.com/office/drawing/2014/main" id="{215B1930-3D4B-42EB-5819-ED93DFFD0B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1" y="114301"/>
            <a:ext cx="9745663" cy="193675"/>
          </a:xfrm>
          <a:custGeom>
            <a:avLst/>
            <a:gdLst>
              <a:gd name="T0" fmla="*/ 51 w 6139"/>
              <a:gd name="T1" fmla="*/ 0 h 122"/>
              <a:gd name="T2" fmla="*/ 6088 w 6139"/>
              <a:gd name="T3" fmla="*/ 0 h 122"/>
              <a:gd name="T4" fmla="*/ 6139 w 6139"/>
              <a:gd name="T5" fmla="*/ 51 h 122"/>
              <a:gd name="T6" fmla="*/ 6081 w 6139"/>
              <a:gd name="T7" fmla="*/ 75 h 122"/>
              <a:gd name="T8" fmla="*/ 6064 w 6139"/>
              <a:gd name="T9" fmla="*/ 58 h 122"/>
              <a:gd name="T10" fmla="*/ 75 w 6139"/>
              <a:gd name="T11" fmla="*/ 58 h 122"/>
              <a:gd name="T12" fmla="*/ 59 w 6139"/>
              <a:gd name="T13" fmla="*/ 75 h 122"/>
              <a:gd name="T14" fmla="*/ 59 w 6139"/>
              <a:gd name="T15" fmla="*/ 98 h 122"/>
              <a:gd name="T16" fmla="*/ 0 w 6139"/>
              <a:gd name="T17" fmla="*/ 122 h 122"/>
              <a:gd name="T18" fmla="*/ 0 w 6139"/>
              <a:gd name="T19" fmla="*/ 51 h 122"/>
              <a:gd name="T20" fmla="*/ 51 w 6139"/>
              <a:gd name="T21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2">
                <a:moveTo>
                  <a:pt x="51" y="0"/>
                </a:moveTo>
                <a:lnTo>
                  <a:pt x="6088" y="0"/>
                </a:lnTo>
                <a:lnTo>
                  <a:pt x="6139" y="51"/>
                </a:lnTo>
                <a:lnTo>
                  <a:pt x="6081" y="75"/>
                </a:lnTo>
                <a:lnTo>
                  <a:pt x="6064" y="58"/>
                </a:lnTo>
                <a:lnTo>
                  <a:pt x="75" y="58"/>
                </a:lnTo>
                <a:lnTo>
                  <a:pt x="59" y="75"/>
                </a:lnTo>
                <a:lnTo>
                  <a:pt x="59" y="98"/>
                </a:lnTo>
                <a:lnTo>
                  <a:pt x="0" y="122"/>
                </a:lnTo>
                <a:lnTo>
                  <a:pt x="0" y="51"/>
                </a:lnTo>
                <a:lnTo>
                  <a:pt x="51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EF3EA71F-A5A5-CB83-7DC4-473A54A1A4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1" y="520495"/>
            <a:ext cx="9745663" cy="1026203"/>
          </a:xfrm>
          <a:ln/>
        </p:spPr>
        <p:txBody>
          <a:bodyPr>
            <a:noAutofit/>
          </a:bodyPr>
          <a:lstStyle/>
          <a:p>
            <a:pPr indent="0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7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Romans Chapter 14</a:t>
            </a:r>
          </a:p>
        </p:txBody>
      </p:sp>
      <p:sp>
        <p:nvSpPr>
          <p:cNvPr id="16393" name="Rectangle 9">
            <a:extLst>
              <a:ext uri="{FF2B5EF4-FFF2-40B4-BE49-F238E27FC236}">
                <a16:creationId xmlns:a16="http://schemas.microsoft.com/office/drawing/2014/main" id="{05626380-61C0-1E7E-97E1-33686B8DC0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1" y="2053782"/>
            <a:ext cx="11118714" cy="4045461"/>
          </a:xfrm>
          <a:ln/>
        </p:spPr>
        <p:txBody>
          <a:bodyPr>
            <a:normAutofit fontScale="62500" lnSpcReduction="20000"/>
          </a:bodyPr>
          <a:lstStyle/>
          <a:p>
            <a:pPr indent="760413" defTabSz="381000">
              <a:lnSpc>
                <a:spcPct val="130000"/>
              </a:lnSpc>
            </a:pPr>
            <a:r>
              <a:rPr lang="en-US" altLang="en-US" sz="6000" dirty="0">
                <a:solidFill>
                  <a:schemeClr val="bg2"/>
                </a:solidFill>
                <a:latin typeface="Arial Rounded MT Bold" panose="020F0704030504030204" pitchFamily="34" charset="0"/>
              </a:rPr>
              <a:t>Verse 1 “Receive one who is weak in the faith, but not to disputes 	over doubtful things.” </a:t>
            </a:r>
          </a:p>
          <a:p>
            <a:pPr indent="760413" defTabSz="381000">
              <a:lnSpc>
                <a:spcPct val="130000"/>
              </a:lnSpc>
            </a:pPr>
            <a:r>
              <a:rPr lang="en-US" altLang="en-US" sz="6000" dirty="0">
                <a:solidFill>
                  <a:schemeClr val="bg2"/>
                </a:solidFill>
                <a:latin typeface="Arial Rounded MT Bold" panose="020F0704030504030204" pitchFamily="34" charset="0"/>
              </a:rPr>
              <a:t>KJV “doubtful disputations” NASV “not for the purpose of passing judgment on his opinions.” </a:t>
            </a:r>
          </a:p>
        </p:txBody>
      </p:sp>
      <p:sp>
        <p:nvSpPr>
          <p:cNvPr id="16390" name="Freeform 6">
            <a:extLst>
              <a:ext uri="{FF2B5EF4-FFF2-40B4-BE49-F238E27FC236}">
                <a16:creationId xmlns:a16="http://schemas.microsoft.com/office/drawing/2014/main" id="{EBBDF386-4D39-DD8F-8E66-A5BACDD3AE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7326" y="1807926"/>
            <a:ext cx="9583738" cy="114300"/>
          </a:xfrm>
          <a:custGeom>
            <a:avLst/>
            <a:gdLst>
              <a:gd name="T0" fmla="*/ 0 w 6037"/>
              <a:gd name="T1" fmla="*/ 65 h 72"/>
              <a:gd name="T2" fmla="*/ 6037 w 6037"/>
              <a:gd name="T3" fmla="*/ 65 h 72"/>
              <a:gd name="T4" fmla="*/ 6030 w 6037"/>
              <a:gd name="T5" fmla="*/ 72 h 72"/>
              <a:gd name="T6" fmla="*/ 6030 w 6037"/>
              <a:gd name="T7" fmla="*/ 0 h 72"/>
              <a:gd name="T8" fmla="*/ 6037 w 6037"/>
              <a:gd name="T9" fmla="*/ 7 h 72"/>
              <a:gd name="T10" fmla="*/ 0 w 6037"/>
              <a:gd name="T11" fmla="*/ 7 h 72"/>
              <a:gd name="T12" fmla="*/ 8 w 6037"/>
              <a:gd name="T13" fmla="*/ 0 h 72"/>
              <a:gd name="T14" fmla="*/ 8 w 6037"/>
              <a:gd name="T15" fmla="*/ 72 h 72"/>
              <a:gd name="T16" fmla="*/ 0 w 6037"/>
              <a:gd name="T17" fmla="*/ 65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37" h="72">
                <a:moveTo>
                  <a:pt x="0" y="65"/>
                </a:moveTo>
                <a:lnTo>
                  <a:pt x="6037" y="65"/>
                </a:lnTo>
                <a:lnTo>
                  <a:pt x="6030" y="72"/>
                </a:lnTo>
                <a:lnTo>
                  <a:pt x="6030" y="0"/>
                </a:lnTo>
                <a:lnTo>
                  <a:pt x="6037" y="7"/>
                </a:lnTo>
                <a:lnTo>
                  <a:pt x="0" y="7"/>
                </a:lnTo>
                <a:lnTo>
                  <a:pt x="8" y="0"/>
                </a:lnTo>
                <a:lnTo>
                  <a:pt x="8" y="72"/>
                </a:lnTo>
                <a:lnTo>
                  <a:pt x="0" y="65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1" name="Freeform 7">
            <a:extLst>
              <a:ext uri="{FF2B5EF4-FFF2-40B4-BE49-F238E27FC236}">
                <a16:creationId xmlns:a16="http://schemas.microsoft.com/office/drawing/2014/main" id="{10A5C12F-BE01-5215-4CFB-F315BE7A57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363" y="1824594"/>
            <a:ext cx="9745663" cy="195263"/>
          </a:xfrm>
          <a:custGeom>
            <a:avLst/>
            <a:gdLst>
              <a:gd name="T0" fmla="*/ 51 w 6139"/>
              <a:gd name="T1" fmla="*/ 123 h 123"/>
              <a:gd name="T2" fmla="*/ 6088 w 6139"/>
              <a:gd name="T3" fmla="*/ 123 h 123"/>
              <a:gd name="T4" fmla="*/ 6139 w 6139"/>
              <a:gd name="T5" fmla="*/ 72 h 123"/>
              <a:gd name="T6" fmla="*/ 6139 w 6139"/>
              <a:gd name="T7" fmla="*/ 0 h 123"/>
              <a:gd name="T8" fmla="*/ 6081 w 6139"/>
              <a:gd name="T9" fmla="*/ 24 h 123"/>
              <a:gd name="T10" fmla="*/ 6081 w 6139"/>
              <a:gd name="T11" fmla="*/ 48 h 123"/>
              <a:gd name="T12" fmla="*/ 6064 w 6139"/>
              <a:gd name="T13" fmla="*/ 65 h 123"/>
              <a:gd name="T14" fmla="*/ 75 w 6139"/>
              <a:gd name="T15" fmla="*/ 65 h 123"/>
              <a:gd name="T16" fmla="*/ 59 w 6139"/>
              <a:gd name="T17" fmla="*/ 48 h 123"/>
              <a:gd name="T18" fmla="*/ 0 w 6139"/>
              <a:gd name="T19" fmla="*/ 72 h 123"/>
              <a:gd name="T20" fmla="*/ 51 w 6139"/>
              <a:gd name="T21" fmla="*/ 12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3">
                <a:moveTo>
                  <a:pt x="51" y="123"/>
                </a:moveTo>
                <a:lnTo>
                  <a:pt x="6088" y="123"/>
                </a:lnTo>
                <a:lnTo>
                  <a:pt x="6139" y="72"/>
                </a:lnTo>
                <a:lnTo>
                  <a:pt x="6139" y="0"/>
                </a:lnTo>
                <a:lnTo>
                  <a:pt x="6081" y="24"/>
                </a:lnTo>
                <a:lnTo>
                  <a:pt x="6081" y="48"/>
                </a:lnTo>
                <a:lnTo>
                  <a:pt x="6064" y="65"/>
                </a:lnTo>
                <a:lnTo>
                  <a:pt x="75" y="65"/>
                </a:lnTo>
                <a:lnTo>
                  <a:pt x="59" y="48"/>
                </a:lnTo>
                <a:lnTo>
                  <a:pt x="0" y="72"/>
                </a:lnTo>
                <a:lnTo>
                  <a:pt x="51" y="123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Freeform 8">
            <a:extLst>
              <a:ext uri="{FF2B5EF4-FFF2-40B4-BE49-F238E27FC236}">
                <a16:creationId xmlns:a16="http://schemas.microsoft.com/office/drawing/2014/main" id="{AD2257F4-F249-107B-744B-679703B35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363" y="1726964"/>
            <a:ext cx="9745663" cy="195262"/>
          </a:xfrm>
          <a:custGeom>
            <a:avLst/>
            <a:gdLst>
              <a:gd name="T0" fmla="*/ 51 w 6139"/>
              <a:gd name="T1" fmla="*/ 0 h 123"/>
              <a:gd name="T2" fmla="*/ 6088 w 6139"/>
              <a:gd name="T3" fmla="*/ 0 h 123"/>
              <a:gd name="T4" fmla="*/ 6139 w 6139"/>
              <a:gd name="T5" fmla="*/ 51 h 123"/>
              <a:gd name="T6" fmla="*/ 6081 w 6139"/>
              <a:gd name="T7" fmla="*/ 75 h 123"/>
              <a:gd name="T8" fmla="*/ 6064 w 6139"/>
              <a:gd name="T9" fmla="*/ 58 h 123"/>
              <a:gd name="T10" fmla="*/ 75 w 6139"/>
              <a:gd name="T11" fmla="*/ 58 h 123"/>
              <a:gd name="T12" fmla="*/ 59 w 6139"/>
              <a:gd name="T13" fmla="*/ 75 h 123"/>
              <a:gd name="T14" fmla="*/ 59 w 6139"/>
              <a:gd name="T15" fmla="*/ 99 h 123"/>
              <a:gd name="T16" fmla="*/ 0 w 6139"/>
              <a:gd name="T17" fmla="*/ 123 h 123"/>
              <a:gd name="T18" fmla="*/ 0 w 6139"/>
              <a:gd name="T19" fmla="*/ 51 h 123"/>
              <a:gd name="T20" fmla="*/ 51 w 6139"/>
              <a:gd name="T21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3">
                <a:moveTo>
                  <a:pt x="51" y="0"/>
                </a:moveTo>
                <a:lnTo>
                  <a:pt x="6088" y="0"/>
                </a:lnTo>
                <a:lnTo>
                  <a:pt x="6139" y="51"/>
                </a:lnTo>
                <a:lnTo>
                  <a:pt x="6081" y="75"/>
                </a:lnTo>
                <a:lnTo>
                  <a:pt x="6064" y="58"/>
                </a:lnTo>
                <a:lnTo>
                  <a:pt x="75" y="58"/>
                </a:lnTo>
                <a:lnTo>
                  <a:pt x="59" y="75"/>
                </a:lnTo>
                <a:lnTo>
                  <a:pt x="59" y="99"/>
                </a:lnTo>
                <a:lnTo>
                  <a:pt x="0" y="123"/>
                </a:lnTo>
                <a:lnTo>
                  <a:pt x="0" y="51"/>
                </a:lnTo>
                <a:lnTo>
                  <a:pt x="51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287454"/>
      </p:ext>
    </p:extLst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nimBg="1"/>
      <p:bldP spid="16393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0DC38-87B1-547F-6AD3-DE980A6A3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reeform 2">
            <a:extLst>
              <a:ext uri="{FF2B5EF4-FFF2-40B4-BE49-F238E27FC236}">
                <a16:creationId xmlns:a16="http://schemas.microsoft.com/office/drawing/2014/main" id="{C651753E-B349-C83B-FCB7-9C2DC448B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362" y="195263"/>
            <a:ext cx="9583738" cy="112712"/>
          </a:xfrm>
          <a:custGeom>
            <a:avLst/>
            <a:gdLst>
              <a:gd name="T0" fmla="*/ 0 w 6037"/>
              <a:gd name="T1" fmla="*/ 64 h 71"/>
              <a:gd name="T2" fmla="*/ 6037 w 6037"/>
              <a:gd name="T3" fmla="*/ 64 h 71"/>
              <a:gd name="T4" fmla="*/ 6030 w 6037"/>
              <a:gd name="T5" fmla="*/ 71 h 71"/>
              <a:gd name="T6" fmla="*/ 6030 w 6037"/>
              <a:gd name="T7" fmla="*/ 0 h 71"/>
              <a:gd name="T8" fmla="*/ 6037 w 6037"/>
              <a:gd name="T9" fmla="*/ 7 h 71"/>
              <a:gd name="T10" fmla="*/ 0 w 6037"/>
              <a:gd name="T11" fmla="*/ 7 h 71"/>
              <a:gd name="T12" fmla="*/ 8 w 6037"/>
              <a:gd name="T13" fmla="*/ 0 h 71"/>
              <a:gd name="T14" fmla="*/ 8 w 6037"/>
              <a:gd name="T15" fmla="*/ 71 h 71"/>
              <a:gd name="T16" fmla="*/ 0 w 6037"/>
              <a:gd name="T17" fmla="*/ 64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37" h="71">
                <a:moveTo>
                  <a:pt x="0" y="64"/>
                </a:moveTo>
                <a:lnTo>
                  <a:pt x="6037" y="64"/>
                </a:lnTo>
                <a:lnTo>
                  <a:pt x="6030" y="71"/>
                </a:lnTo>
                <a:lnTo>
                  <a:pt x="6030" y="0"/>
                </a:lnTo>
                <a:lnTo>
                  <a:pt x="6037" y="7"/>
                </a:lnTo>
                <a:lnTo>
                  <a:pt x="0" y="7"/>
                </a:lnTo>
                <a:lnTo>
                  <a:pt x="8" y="0"/>
                </a:lnTo>
                <a:lnTo>
                  <a:pt x="8" y="71"/>
                </a:lnTo>
                <a:lnTo>
                  <a:pt x="0" y="64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7" name="Freeform 3">
            <a:extLst>
              <a:ext uri="{FF2B5EF4-FFF2-40B4-BE49-F238E27FC236}">
                <a16:creationId xmlns:a16="http://schemas.microsoft.com/office/drawing/2014/main" id="{A542A076-C400-0953-5817-AC773CE6F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1" y="195264"/>
            <a:ext cx="9745663" cy="193675"/>
          </a:xfrm>
          <a:custGeom>
            <a:avLst/>
            <a:gdLst>
              <a:gd name="T0" fmla="*/ 51 w 6139"/>
              <a:gd name="T1" fmla="*/ 122 h 122"/>
              <a:gd name="T2" fmla="*/ 6088 w 6139"/>
              <a:gd name="T3" fmla="*/ 122 h 122"/>
              <a:gd name="T4" fmla="*/ 6139 w 6139"/>
              <a:gd name="T5" fmla="*/ 71 h 122"/>
              <a:gd name="T6" fmla="*/ 6139 w 6139"/>
              <a:gd name="T7" fmla="*/ 0 h 122"/>
              <a:gd name="T8" fmla="*/ 6081 w 6139"/>
              <a:gd name="T9" fmla="*/ 24 h 122"/>
              <a:gd name="T10" fmla="*/ 6081 w 6139"/>
              <a:gd name="T11" fmla="*/ 47 h 122"/>
              <a:gd name="T12" fmla="*/ 6064 w 6139"/>
              <a:gd name="T13" fmla="*/ 64 h 122"/>
              <a:gd name="T14" fmla="*/ 75 w 6139"/>
              <a:gd name="T15" fmla="*/ 64 h 122"/>
              <a:gd name="T16" fmla="*/ 59 w 6139"/>
              <a:gd name="T17" fmla="*/ 47 h 122"/>
              <a:gd name="T18" fmla="*/ 0 w 6139"/>
              <a:gd name="T19" fmla="*/ 71 h 122"/>
              <a:gd name="T20" fmla="*/ 51 w 6139"/>
              <a:gd name="T21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2">
                <a:moveTo>
                  <a:pt x="51" y="122"/>
                </a:moveTo>
                <a:lnTo>
                  <a:pt x="6088" y="122"/>
                </a:lnTo>
                <a:lnTo>
                  <a:pt x="6139" y="71"/>
                </a:lnTo>
                <a:lnTo>
                  <a:pt x="6139" y="0"/>
                </a:lnTo>
                <a:lnTo>
                  <a:pt x="6081" y="24"/>
                </a:lnTo>
                <a:lnTo>
                  <a:pt x="6081" y="47"/>
                </a:lnTo>
                <a:lnTo>
                  <a:pt x="6064" y="64"/>
                </a:lnTo>
                <a:lnTo>
                  <a:pt x="75" y="64"/>
                </a:lnTo>
                <a:lnTo>
                  <a:pt x="59" y="47"/>
                </a:lnTo>
                <a:lnTo>
                  <a:pt x="0" y="71"/>
                </a:lnTo>
                <a:lnTo>
                  <a:pt x="51" y="122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8" name="Freeform 4">
            <a:extLst>
              <a:ext uri="{FF2B5EF4-FFF2-40B4-BE49-F238E27FC236}">
                <a16:creationId xmlns:a16="http://schemas.microsoft.com/office/drawing/2014/main" id="{919D7091-CDB0-3CF9-DC94-C19D6A398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1" y="114301"/>
            <a:ext cx="9745663" cy="193675"/>
          </a:xfrm>
          <a:custGeom>
            <a:avLst/>
            <a:gdLst>
              <a:gd name="T0" fmla="*/ 51 w 6139"/>
              <a:gd name="T1" fmla="*/ 0 h 122"/>
              <a:gd name="T2" fmla="*/ 6088 w 6139"/>
              <a:gd name="T3" fmla="*/ 0 h 122"/>
              <a:gd name="T4" fmla="*/ 6139 w 6139"/>
              <a:gd name="T5" fmla="*/ 51 h 122"/>
              <a:gd name="T6" fmla="*/ 6081 w 6139"/>
              <a:gd name="T7" fmla="*/ 75 h 122"/>
              <a:gd name="T8" fmla="*/ 6064 w 6139"/>
              <a:gd name="T9" fmla="*/ 58 h 122"/>
              <a:gd name="T10" fmla="*/ 75 w 6139"/>
              <a:gd name="T11" fmla="*/ 58 h 122"/>
              <a:gd name="T12" fmla="*/ 59 w 6139"/>
              <a:gd name="T13" fmla="*/ 75 h 122"/>
              <a:gd name="T14" fmla="*/ 59 w 6139"/>
              <a:gd name="T15" fmla="*/ 98 h 122"/>
              <a:gd name="T16" fmla="*/ 0 w 6139"/>
              <a:gd name="T17" fmla="*/ 122 h 122"/>
              <a:gd name="T18" fmla="*/ 0 w 6139"/>
              <a:gd name="T19" fmla="*/ 51 h 122"/>
              <a:gd name="T20" fmla="*/ 51 w 6139"/>
              <a:gd name="T21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2">
                <a:moveTo>
                  <a:pt x="51" y="0"/>
                </a:moveTo>
                <a:lnTo>
                  <a:pt x="6088" y="0"/>
                </a:lnTo>
                <a:lnTo>
                  <a:pt x="6139" y="51"/>
                </a:lnTo>
                <a:lnTo>
                  <a:pt x="6081" y="75"/>
                </a:lnTo>
                <a:lnTo>
                  <a:pt x="6064" y="58"/>
                </a:lnTo>
                <a:lnTo>
                  <a:pt x="75" y="58"/>
                </a:lnTo>
                <a:lnTo>
                  <a:pt x="59" y="75"/>
                </a:lnTo>
                <a:lnTo>
                  <a:pt x="59" y="98"/>
                </a:lnTo>
                <a:lnTo>
                  <a:pt x="0" y="122"/>
                </a:lnTo>
                <a:lnTo>
                  <a:pt x="0" y="51"/>
                </a:lnTo>
                <a:lnTo>
                  <a:pt x="51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3B1140B9-5EF0-BBDC-E435-9129B5499A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1" y="520495"/>
            <a:ext cx="9745663" cy="1026203"/>
          </a:xfrm>
          <a:ln/>
        </p:spPr>
        <p:txBody>
          <a:bodyPr>
            <a:noAutofit/>
          </a:bodyPr>
          <a:lstStyle/>
          <a:p>
            <a:pPr indent="0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7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Romans Chapter 14</a:t>
            </a:r>
          </a:p>
        </p:txBody>
      </p:sp>
      <p:sp>
        <p:nvSpPr>
          <p:cNvPr id="16393" name="Rectangle 9">
            <a:extLst>
              <a:ext uri="{FF2B5EF4-FFF2-40B4-BE49-F238E27FC236}">
                <a16:creationId xmlns:a16="http://schemas.microsoft.com/office/drawing/2014/main" id="{5E6BCEC2-27A9-0A0E-B654-B39F4776CD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1" y="2053782"/>
            <a:ext cx="11118714" cy="4608954"/>
          </a:xfrm>
          <a:ln/>
        </p:spPr>
        <p:txBody>
          <a:bodyPr>
            <a:normAutofit/>
          </a:bodyPr>
          <a:lstStyle/>
          <a:p>
            <a:pPr indent="760413" defTabSz="381000">
              <a:lnSpc>
                <a:spcPct val="130000"/>
              </a:lnSpc>
            </a:pPr>
            <a:r>
              <a:rPr lang="en-US" altLang="en-US" sz="3600" dirty="0">
                <a:solidFill>
                  <a:schemeClr val="bg2"/>
                </a:solidFill>
                <a:latin typeface="Arial Rounded MT Bold" panose="020F0704030504030204" pitchFamily="34" charset="0"/>
              </a:rPr>
              <a:t>Verse 5 “One person esteems one day above another; another esteems every day alike.   Let each be fully convinced in his own mind” </a:t>
            </a:r>
          </a:p>
          <a:p>
            <a:pPr indent="760413" defTabSz="381000">
              <a:lnSpc>
                <a:spcPct val="130000"/>
              </a:lnSpc>
            </a:pPr>
            <a:r>
              <a:rPr lang="en-US" altLang="en-US" sz="3600" dirty="0">
                <a:solidFill>
                  <a:schemeClr val="bg2"/>
                </a:solidFill>
                <a:latin typeface="Arial Rounded MT Bold" panose="020F0704030504030204" pitchFamily="34" charset="0"/>
              </a:rPr>
              <a:t>Matters discussed are NOT condemned by God – they are neutral or matters of indifference to God</a:t>
            </a:r>
          </a:p>
        </p:txBody>
      </p:sp>
      <p:sp>
        <p:nvSpPr>
          <p:cNvPr id="16390" name="Freeform 6">
            <a:extLst>
              <a:ext uri="{FF2B5EF4-FFF2-40B4-BE49-F238E27FC236}">
                <a16:creationId xmlns:a16="http://schemas.microsoft.com/office/drawing/2014/main" id="{20BF9657-BC43-3066-2DBA-82193439E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7326" y="1807926"/>
            <a:ext cx="9583738" cy="114300"/>
          </a:xfrm>
          <a:custGeom>
            <a:avLst/>
            <a:gdLst>
              <a:gd name="T0" fmla="*/ 0 w 6037"/>
              <a:gd name="T1" fmla="*/ 65 h 72"/>
              <a:gd name="T2" fmla="*/ 6037 w 6037"/>
              <a:gd name="T3" fmla="*/ 65 h 72"/>
              <a:gd name="T4" fmla="*/ 6030 w 6037"/>
              <a:gd name="T5" fmla="*/ 72 h 72"/>
              <a:gd name="T6" fmla="*/ 6030 w 6037"/>
              <a:gd name="T7" fmla="*/ 0 h 72"/>
              <a:gd name="T8" fmla="*/ 6037 w 6037"/>
              <a:gd name="T9" fmla="*/ 7 h 72"/>
              <a:gd name="T10" fmla="*/ 0 w 6037"/>
              <a:gd name="T11" fmla="*/ 7 h 72"/>
              <a:gd name="T12" fmla="*/ 8 w 6037"/>
              <a:gd name="T13" fmla="*/ 0 h 72"/>
              <a:gd name="T14" fmla="*/ 8 w 6037"/>
              <a:gd name="T15" fmla="*/ 72 h 72"/>
              <a:gd name="T16" fmla="*/ 0 w 6037"/>
              <a:gd name="T17" fmla="*/ 65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37" h="72">
                <a:moveTo>
                  <a:pt x="0" y="65"/>
                </a:moveTo>
                <a:lnTo>
                  <a:pt x="6037" y="65"/>
                </a:lnTo>
                <a:lnTo>
                  <a:pt x="6030" y="72"/>
                </a:lnTo>
                <a:lnTo>
                  <a:pt x="6030" y="0"/>
                </a:lnTo>
                <a:lnTo>
                  <a:pt x="6037" y="7"/>
                </a:lnTo>
                <a:lnTo>
                  <a:pt x="0" y="7"/>
                </a:lnTo>
                <a:lnTo>
                  <a:pt x="8" y="0"/>
                </a:lnTo>
                <a:lnTo>
                  <a:pt x="8" y="72"/>
                </a:lnTo>
                <a:lnTo>
                  <a:pt x="0" y="65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1" name="Freeform 7">
            <a:extLst>
              <a:ext uri="{FF2B5EF4-FFF2-40B4-BE49-F238E27FC236}">
                <a16:creationId xmlns:a16="http://schemas.microsoft.com/office/drawing/2014/main" id="{42B2CAE8-3E4B-0923-3987-FE06E5300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363" y="1824594"/>
            <a:ext cx="9745663" cy="195263"/>
          </a:xfrm>
          <a:custGeom>
            <a:avLst/>
            <a:gdLst>
              <a:gd name="T0" fmla="*/ 51 w 6139"/>
              <a:gd name="T1" fmla="*/ 123 h 123"/>
              <a:gd name="T2" fmla="*/ 6088 w 6139"/>
              <a:gd name="T3" fmla="*/ 123 h 123"/>
              <a:gd name="T4" fmla="*/ 6139 w 6139"/>
              <a:gd name="T5" fmla="*/ 72 h 123"/>
              <a:gd name="T6" fmla="*/ 6139 w 6139"/>
              <a:gd name="T7" fmla="*/ 0 h 123"/>
              <a:gd name="T8" fmla="*/ 6081 w 6139"/>
              <a:gd name="T9" fmla="*/ 24 h 123"/>
              <a:gd name="T10" fmla="*/ 6081 w 6139"/>
              <a:gd name="T11" fmla="*/ 48 h 123"/>
              <a:gd name="T12" fmla="*/ 6064 w 6139"/>
              <a:gd name="T13" fmla="*/ 65 h 123"/>
              <a:gd name="T14" fmla="*/ 75 w 6139"/>
              <a:gd name="T15" fmla="*/ 65 h 123"/>
              <a:gd name="T16" fmla="*/ 59 w 6139"/>
              <a:gd name="T17" fmla="*/ 48 h 123"/>
              <a:gd name="T18" fmla="*/ 0 w 6139"/>
              <a:gd name="T19" fmla="*/ 72 h 123"/>
              <a:gd name="T20" fmla="*/ 51 w 6139"/>
              <a:gd name="T21" fmla="*/ 12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3">
                <a:moveTo>
                  <a:pt x="51" y="123"/>
                </a:moveTo>
                <a:lnTo>
                  <a:pt x="6088" y="123"/>
                </a:lnTo>
                <a:lnTo>
                  <a:pt x="6139" y="72"/>
                </a:lnTo>
                <a:lnTo>
                  <a:pt x="6139" y="0"/>
                </a:lnTo>
                <a:lnTo>
                  <a:pt x="6081" y="24"/>
                </a:lnTo>
                <a:lnTo>
                  <a:pt x="6081" y="48"/>
                </a:lnTo>
                <a:lnTo>
                  <a:pt x="6064" y="65"/>
                </a:lnTo>
                <a:lnTo>
                  <a:pt x="75" y="65"/>
                </a:lnTo>
                <a:lnTo>
                  <a:pt x="59" y="48"/>
                </a:lnTo>
                <a:lnTo>
                  <a:pt x="0" y="72"/>
                </a:lnTo>
                <a:lnTo>
                  <a:pt x="51" y="123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Freeform 8">
            <a:extLst>
              <a:ext uri="{FF2B5EF4-FFF2-40B4-BE49-F238E27FC236}">
                <a16:creationId xmlns:a16="http://schemas.microsoft.com/office/drawing/2014/main" id="{704FEFB2-48A7-1E40-3432-968C9CB0D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363" y="1726964"/>
            <a:ext cx="9745663" cy="195262"/>
          </a:xfrm>
          <a:custGeom>
            <a:avLst/>
            <a:gdLst>
              <a:gd name="T0" fmla="*/ 51 w 6139"/>
              <a:gd name="T1" fmla="*/ 0 h 123"/>
              <a:gd name="T2" fmla="*/ 6088 w 6139"/>
              <a:gd name="T3" fmla="*/ 0 h 123"/>
              <a:gd name="T4" fmla="*/ 6139 w 6139"/>
              <a:gd name="T5" fmla="*/ 51 h 123"/>
              <a:gd name="T6" fmla="*/ 6081 w 6139"/>
              <a:gd name="T7" fmla="*/ 75 h 123"/>
              <a:gd name="T8" fmla="*/ 6064 w 6139"/>
              <a:gd name="T9" fmla="*/ 58 h 123"/>
              <a:gd name="T10" fmla="*/ 75 w 6139"/>
              <a:gd name="T11" fmla="*/ 58 h 123"/>
              <a:gd name="T12" fmla="*/ 59 w 6139"/>
              <a:gd name="T13" fmla="*/ 75 h 123"/>
              <a:gd name="T14" fmla="*/ 59 w 6139"/>
              <a:gd name="T15" fmla="*/ 99 h 123"/>
              <a:gd name="T16" fmla="*/ 0 w 6139"/>
              <a:gd name="T17" fmla="*/ 123 h 123"/>
              <a:gd name="T18" fmla="*/ 0 w 6139"/>
              <a:gd name="T19" fmla="*/ 51 h 123"/>
              <a:gd name="T20" fmla="*/ 51 w 6139"/>
              <a:gd name="T21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3">
                <a:moveTo>
                  <a:pt x="51" y="0"/>
                </a:moveTo>
                <a:lnTo>
                  <a:pt x="6088" y="0"/>
                </a:lnTo>
                <a:lnTo>
                  <a:pt x="6139" y="51"/>
                </a:lnTo>
                <a:lnTo>
                  <a:pt x="6081" y="75"/>
                </a:lnTo>
                <a:lnTo>
                  <a:pt x="6064" y="58"/>
                </a:lnTo>
                <a:lnTo>
                  <a:pt x="75" y="58"/>
                </a:lnTo>
                <a:lnTo>
                  <a:pt x="59" y="75"/>
                </a:lnTo>
                <a:lnTo>
                  <a:pt x="59" y="99"/>
                </a:lnTo>
                <a:lnTo>
                  <a:pt x="0" y="123"/>
                </a:lnTo>
                <a:lnTo>
                  <a:pt x="0" y="51"/>
                </a:lnTo>
                <a:lnTo>
                  <a:pt x="51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6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3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895B9-A322-66C9-0A3F-104E3D5D7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reeform 2">
            <a:extLst>
              <a:ext uri="{FF2B5EF4-FFF2-40B4-BE49-F238E27FC236}">
                <a16:creationId xmlns:a16="http://schemas.microsoft.com/office/drawing/2014/main" id="{16485F18-E100-67A7-1106-9FAD81D0A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362" y="195263"/>
            <a:ext cx="9583738" cy="112712"/>
          </a:xfrm>
          <a:custGeom>
            <a:avLst/>
            <a:gdLst>
              <a:gd name="T0" fmla="*/ 0 w 6037"/>
              <a:gd name="T1" fmla="*/ 64 h 71"/>
              <a:gd name="T2" fmla="*/ 6037 w 6037"/>
              <a:gd name="T3" fmla="*/ 64 h 71"/>
              <a:gd name="T4" fmla="*/ 6030 w 6037"/>
              <a:gd name="T5" fmla="*/ 71 h 71"/>
              <a:gd name="T6" fmla="*/ 6030 w 6037"/>
              <a:gd name="T7" fmla="*/ 0 h 71"/>
              <a:gd name="T8" fmla="*/ 6037 w 6037"/>
              <a:gd name="T9" fmla="*/ 7 h 71"/>
              <a:gd name="T10" fmla="*/ 0 w 6037"/>
              <a:gd name="T11" fmla="*/ 7 h 71"/>
              <a:gd name="T12" fmla="*/ 8 w 6037"/>
              <a:gd name="T13" fmla="*/ 0 h 71"/>
              <a:gd name="T14" fmla="*/ 8 w 6037"/>
              <a:gd name="T15" fmla="*/ 71 h 71"/>
              <a:gd name="T16" fmla="*/ 0 w 6037"/>
              <a:gd name="T17" fmla="*/ 64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37" h="71">
                <a:moveTo>
                  <a:pt x="0" y="64"/>
                </a:moveTo>
                <a:lnTo>
                  <a:pt x="6037" y="64"/>
                </a:lnTo>
                <a:lnTo>
                  <a:pt x="6030" y="71"/>
                </a:lnTo>
                <a:lnTo>
                  <a:pt x="6030" y="0"/>
                </a:lnTo>
                <a:lnTo>
                  <a:pt x="6037" y="7"/>
                </a:lnTo>
                <a:lnTo>
                  <a:pt x="0" y="7"/>
                </a:lnTo>
                <a:lnTo>
                  <a:pt x="8" y="0"/>
                </a:lnTo>
                <a:lnTo>
                  <a:pt x="8" y="71"/>
                </a:lnTo>
                <a:lnTo>
                  <a:pt x="0" y="64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7" name="Freeform 3">
            <a:extLst>
              <a:ext uri="{FF2B5EF4-FFF2-40B4-BE49-F238E27FC236}">
                <a16:creationId xmlns:a16="http://schemas.microsoft.com/office/drawing/2014/main" id="{F2214C4F-0738-E6F2-6DF6-BA35E0176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1" y="195264"/>
            <a:ext cx="9745663" cy="193675"/>
          </a:xfrm>
          <a:custGeom>
            <a:avLst/>
            <a:gdLst>
              <a:gd name="T0" fmla="*/ 51 w 6139"/>
              <a:gd name="T1" fmla="*/ 122 h 122"/>
              <a:gd name="T2" fmla="*/ 6088 w 6139"/>
              <a:gd name="T3" fmla="*/ 122 h 122"/>
              <a:gd name="T4" fmla="*/ 6139 w 6139"/>
              <a:gd name="T5" fmla="*/ 71 h 122"/>
              <a:gd name="T6" fmla="*/ 6139 w 6139"/>
              <a:gd name="T7" fmla="*/ 0 h 122"/>
              <a:gd name="T8" fmla="*/ 6081 w 6139"/>
              <a:gd name="T9" fmla="*/ 24 h 122"/>
              <a:gd name="T10" fmla="*/ 6081 w 6139"/>
              <a:gd name="T11" fmla="*/ 47 h 122"/>
              <a:gd name="T12" fmla="*/ 6064 w 6139"/>
              <a:gd name="T13" fmla="*/ 64 h 122"/>
              <a:gd name="T14" fmla="*/ 75 w 6139"/>
              <a:gd name="T15" fmla="*/ 64 h 122"/>
              <a:gd name="T16" fmla="*/ 59 w 6139"/>
              <a:gd name="T17" fmla="*/ 47 h 122"/>
              <a:gd name="T18" fmla="*/ 0 w 6139"/>
              <a:gd name="T19" fmla="*/ 71 h 122"/>
              <a:gd name="T20" fmla="*/ 51 w 6139"/>
              <a:gd name="T21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2">
                <a:moveTo>
                  <a:pt x="51" y="122"/>
                </a:moveTo>
                <a:lnTo>
                  <a:pt x="6088" y="122"/>
                </a:lnTo>
                <a:lnTo>
                  <a:pt x="6139" y="71"/>
                </a:lnTo>
                <a:lnTo>
                  <a:pt x="6139" y="0"/>
                </a:lnTo>
                <a:lnTo>
                  <a:pt x="6081" y="24"/>
                </a:lnTo>
                <a:lnTo>
                  <a:pt x="6081" y="47"/>
                </a:lnTo>
                <a:lnTo>
                  <a:pt x="6064" y="64"/>
                </a:lnTo>
                <a:lnTo>
                  <a:pt x="75" y="64"/>
                </a:lnTo>
                <a:lnTo>
                  <a:pt x="59" y="47"/>
                </a:lnTo>
                <a:lnTo>
                  <a:pt x="0" y="71"/>
                </a:lnTo>
                <a:lnTo>
                  <a:pt x="51" y="122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8" name="Freeform 4">
            <a:extLst>
              <a:ext uri="{FF2B5EF4-FFF2-40B4-BE49-F238E27FC236}">
                <a16:creationId xmlns:a16="http://schemas.microsoft.com/office/drawing/2014/main" id="{D59124FA-9685-1E79-A17E-73E0B4F3A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1" y="114301"/>
            <a:ext cx="9745663" cy="193675"/>
          </a:xfrm>
          <a:custGeom>
            <a:avLst/>
            <a:gdLst>
              <a:gd name="T0" fmla="*/ 51 w 6139"/>
              <a:gd name="T1" fmla="*/ 0 h 122"/>
              <a:gd name="T2" fmla="*/ 6088 w 6139"/>
              <a:gd name="T3" fmla="*/ 0 h 122"/>
              <a:gd name="T4" fmla="*/ 6139 w 6139"/>
              <a:gd name="T5" fmla="*/ 51 h 122"/>
              <a:gd name="T6" fmla="*/ 6081 w 6139"/>
              <a:gd name="T7" fmla="*/ 75 h 122"/>
              <a:gd name="T8" fmla="*/ 6064 w 6139"/>
              <a:gd name="T9" fmla="*/ 58 h 122"/>
              <a:gd name="T10" fmla="*/ 75 w 6139"/>
              <a:gd name="T11" fmla="*/ 58 h 122"/>
              <a:gd name="T12" fmla="*/ 59 w 6139"/>
              <a:gd name="T13" fmla="*/ 75 h 122"/>
              <a:gd name="T14" fmla="*/ 59 w 6139"/>
              <a:gd name="T15" fmla="*/ 98 h 122"/>
              <a:gd name="T16" fmla="*/ 0 w 6139"/>
              <a:gd name="T17" fmla="*/ 122 h 122"/>
              <a:gd name="T18" fmla="*/ 0 w 6139"/>
              <a:gd name="T19" fmla="*/ 51 h 122"/>
              <a:gd name="T20" fmla="*/ 51 w 6139"/>
              <a:gd name="T21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2">
                <a:moveTo>
                  <a:pt x="51" y="0"/>
                </a:moveTo>
                <a:lnTo>
                  <a:pt x="6088" y="0"/>
                </a:lnTo>
                <a:lnTo>
                  <a:pt x="6139" y="51"/>
                </a:lnTo>
                <a:lnTo>
                  <a:pt x="6081" y="75"/>
                </a:lnTo>
                <a:lnTo>
                  <a:pt x="6064" y="58"/>
                </a:lnTo>
                <a:lnTo>
                  <a:pt x="75" y="58"/>
                </a:lnTo>
                <a:lnTo>
                  <a:pt x="59" y="75"/>
                </a:lnTo>
                <a:lnTo>
                  <a:pt x="59" y="98"/>
                </a:lnTo>
                <a:lnTo>
                  <a:pt x="0" y="122"/>
                </a:lnTo>
                <a:lnTo>
                  <a:pt x="0" y="51"/>
                </a:lnTo>
                <a:lnTo>
                  <a:pt x="51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374D22A5-F10A-B7FF-178E-1BDE505D12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1" y="520495"/>
            <a:ext cx="9745663" cy="1026203"/>
          </a:xfrm>
          <a:ln/>
        </p:spPr>
        <p:txBody>
          <a:bodyPr>
            <a:noAutofit/>
          </a:bodyPr>
          <a:lstStyle/>
          <a:p>
            <a:pPr indent="0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7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Romans Chapter 14</a:t>
            </a:r>
          </a:p>
        </p:txBody>
      </p:sp>
      <p:sp>
        <p:nvSpPr>
          <p:cNvPr id="16393" name="Rectangle 9">
            <a:extLst>
              <a:ext uri="{FF2B5EF4-FFF2-40B4-BE49-F238E27FC236}">
                <a16:creationId xmlns:a16="http://schemas.microsoft.com/office/drawing/2014/main" id="{D1FFECE0-39A3-BC28-8739-556EA6D275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1" y="2053782"/>
            <a:ext cx="11118714" cy="4608954"/>
          </a:xfrm>
          <a:ln/>
        </p:spPr>
        <p:txBody>
          <a:bodyPr>
            <a:normAutofit fontScale="92500" lnSpcReduction="10000"/>
          </a:bodyPr>
          <a:lstStyle/>
          <a:p>
            <a:pPr indent="760413" defTabSz="381000">
              <a:lnSpc>
                <a:spcPct val="130000"/>
              </a:lnSpc>
            </a:pPr>
            <a:r>
              <a:rPr lang="en-US" altLang="en-US" sz="3600" dirty="0">
                <a:solidFill>
                  <a:schemeClr val="bg2"/>
                </a:solidFill>
                <a:latin typeface="Arial Rounded MT Bold" panose="020F0704030504030204" pitchFamily="34" charset="0"/>
              </a:rPr>
              <a:t>1 Corinthians 8:8 “But food does not commend us to God; for neither if we eat are we the better, nor if we do not eat are we the worse.” </a:t>
            </a:r>
          </a:p>
          <a:p>
            <a:pPr indent="760413" defTabSz="381000">
              <a:lnSpc>
                <a:spcPct val="130000"/>
              </a:lnSpc>
            </a:pPr>
            <a:r>
              <a:rPr lang="en-US" altLang="en-US" sz="3600" dirty="0">
                <a:solidFill>
                  <a:schemeClr val="bg2"/>
                </a:solidFill>
                <a:latin typeface="Arial Rounded MT Bold" panose="020F0704030504030204" pitchFamily="34" charset="0"/>
              </a:rPr>
              <a:t>Does not involve sinful doctrines and practices, but things which are inherently "good," "clean," and "pure." (Romans 14:14,16,20). </a:t>
            </a:r>
          </a:p>
          <a:p>
            <a:pPr indent="760413" defTabSz="381000">
              <a:lnSpc>
                <a:spcPct val="130000"/>
              </a:lnSpc>
            </a:pPr>
            <a:r>
              <a:rPr lang="en-US" altLang="en-US" sz="3600" dirty="0">
                <a:solidFill>
                  <a:schemeClr val="bg2"/>
                </a:solidFill>
                <a:latin typeface="Arial Rounded MT Bold" panose="020F0704030504030204" pitchFamily="34" charset="0"/>
              </a:rPr>
              <a:t>There must be no “contention” – Jude 3</a:t>
            </a:r>
          </a:p>
        </p:txBody>
      </p:sp>
      <p:sp>
        <p:nvSpPr>
          <p:cNvPr id="16390" name="Freeform 6">
            <a:extLst>
              <a:ext uri="{FF2B5EF4-FFF2-40B4-BE49-F238E27FC236}">
                <a16:creationId xmlns:a16="http://schemas.microsoft.com/office/drawing/2014/main" id="{3B8E1E5A-3A30-CCA4-973C-603998E08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7326" y="1807926"/>
            <a:ext cx="9583738" cy="114300"/>
          </a:xfrm>
          <a:custGeom>
            <a:avLst/>
            <a:gdLst>
              <a:gd name="T0" fmla="*/ 0 w 6037"/>
              <a:gd name="T1" fmla="*/ 65 h 72"/>
              <a:gd name="T2" fmla="*/ 6037 w 6037"/>
              <a:gd name="T3" fmla="*/ 65 h 72"/>
              <a:gd name="T4" fmla="*/ 6030 w 6037"/>
              <a:gd name="T5" fmla="*/ 72 h 72"/>
              <a:gd name="T6" fmla="*/ 6030 w 6037"/>
              <a:gd name="T7" fmla="*/ 0 h 72"/>
              <a:gd name="T8" fmla="*/ 6037 w 6037"/>
              <a:gd name="T9" fmla="*/ 7 h 72"/>
              <a:gd name="T10" fmla="*/ 0 w 6037"/>
              <a:gd name="T11" fmla="*/ 7 h 72"/>
              <a:gd name="T12" fmla="*/ 8 w 6037"/>
              <a:gd name="T13" fmla="*/ 0 h 72"/>
              <a:gd name="T14" fmla="*/ 8 w 6037"/>
              <a:gd name="T15" fmla="*/ 72 h 72"/>
              <a:gd name="T16" fmla="*/ 0 w 6037"/>
              <a:gd name="T17" fmla="*/ 65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37" h="72">
                <a:moveTo>
                  <a:pt x="0" y="65"/>
                </a:moveTo>
                <a:lnTo>
                  <a:pt x="6037" y="65"/>
                </a:lnTo>
                <a:lnTo>
                  <a:pt x="6030" y="72"/>
                </a:lnTo>
                <a:lnTo>
                  <a:pt x="6030" y="0"/>
                </a:lnTo>
                <a:lnTo>
                  <a:pt x="6037" y="7"/>
                </a:lnTo>
                <a:lnTo>
                  <a:pt x="0" y="7"/>
                </a:lnTo>
                <a:lnTo>
                  <a:pt x="8" y="0"/>
                </a:lnTo>
                <a:lnTo>
                  <a:pt x="8" y="72"/>
                </a:lnTo>
                <a:lnTo>
                  <a:pt x="0" y="65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1" name="Freeform 7">
            <a:extLst>
              <a:ext uri="{FF2B5EF4-FFF2-40B4-BE49-F238E27FC236}">
                <a16:creationId xmlns:a16="http://schemas.microsoft.com/office/drawing/2014/main" id="{60CB34AA-3E25-A8D1-7F58-D935E96BF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363" y="1824594"/>
            <a:ext cx="9745663" cy="195263"/>
          </a:xfrm>
          <a:custGeom>
            <a:avLst/>
            <a:gdLst>
              <a:gd name="T0" fmla="*/ 51 w 6139"/>
              <a:gd name="T1" fmla="*/ 123 h 123"/>
              <a:gd name="T2" fmla="*/ 6088 w 6139"/>
              <a:gd name="T3" fmla="*/ 123 h 123"/>
              <a:gd name="T4" fmla="*/ 6139 w 6139"/>
              <a:gd name="T5" fmla="*/ 72 h 123"/>
              <a:gd name="T6" fmla="*/ 6139 w 6139"/>
              <a:gd name="T7" fmla="*/ 0 h 123"/>
              <a:gd name="T8" fmla="*/ 6081 w 6139"/>
              <a:gd name="T9" fmla="*/ 24 h 123"/>
              <a:gd name="T10" fmla="*/ 6081 w 6139"/>
              <a:gd name="T11" fmla="*/ 48 h 123"/>
              <a:gd name="T12" fmla="*/ 6064 w 6139"/>
              <a:gd name="T13" fmla="*/ 65 h 123"/>
              <a:gd name="T14" fmla="*/ 75 w 6139"/>
              <a:gd name="T15" fmla="*/ 65 h 123"/>
              <a:gd name="T16" fmla="*/ 59 w 6139"/>
              <a:gd name="T17" fmla="*/ 48 h 123"/>
              <a:gd name="T18" fmla="*/ 0 w 6139"/>
              <a:gd name="T19" fmla="*/ 72 h 123"/>
              <a:gd name="T20" fmla="*/ 51 w 6139"/>
              <a:gd name="T21" fmla="*/ 12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3">
                <a:moveTo>
                  <a:pt x="51" y="123"/>
                </a:moveTo>
                <a:lnTo>
                  <a:pt x="6088" y="123"/>
                </a:lnTo>
                <a:lnTo>
                  <a:pt x="6139" y="72"/>
                </a:lnTo>
                <a:lnTo>
                  <a:pt x="6139" y="0"/>
                </a:lnTo>
                <a:lnTo>
                  <a:pt x="6081" y="24"/>
                </a:lnTo>
                <a:lnTo>
                  <a:pt x="6081" y="48"/>
                </a:lnTo>
                <a:lnTo>
                  <a:pt x="6064" y="65"/>
                </a:lnTo>
                <a:lnTo>
                  <a:pt x="75" y="65"/>
                </a:lnTo>
                <a:lnTo>
                  <a:pt x="59" y="48"/>
                </a:lnTo>
                <a:lnTo>
                  <a:pt x="0" y="72"/>
                </a:lnTo>
                <a:lnTo>
                  <a:pt x="51" y="123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Freeform 8">
            <a:extLst>
              <a:ext uri="{FF2B5EF4-FFF2-40B4-BE49-F238E27FC236}">
                <a16:creationId xmlns:a16="http://schemas.microsoft.com/office/drawing/2014/main" id="{C982ADB0-7A3E-255B-993F-AFE777B33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363" y="1726964"/>
            <a:ext cx="9745663" cy="195262"/>
          </a:xfrm>
          <a:custGeom>
            <a:avLst/>
            <a:gdLst>
              <a:gd name="T0" fmla="*/ 51 w 6139"/>
              <a:gd name="T1" fmla="*/ 0 h 123"/>
              <a:gd name="T2" fmla="*/ 6088 w 6139"/>
              <a:gd name="T3" fmla="*/ 0 h 123"/>
              <a:gd name="T4" fmla="*/ 6139 w 6139"/>
              <a:gd name="T5" fmla="*/ 51 h 123"/>
              <a:gd name="T6" fmla="*/ 6081 w 6139"/>
              <a:gd name="T7" fmla="*/ 75 h 123"/>
              <a:gd name="T8" fmla="*/ 6064 w 6139"/>
              <a:gd name="T9" fmla="*/ 58 h 123"/>
              <a:gd name="T10" fmla="*/ 75 w 6139"/>
              <a:gd name="T11" fmla="*/ 58 h 123"/>
              <a:gd name="T12" fmla="*/ 59 w 6139"/>
              <a:gd name="T13" fmla="*/ 75 h 123"/>
              <a:gd name="T14" fmla="*/ 59 w 6139"/>
              <a:gd name="T15" fmla="*/ 99 h 123"/>
              <a:gd name="T16" fmla="*/ 0 w 6139"/>
              <a:gd name="T17" fmla="*/ 123 h 123"/>
              <a:gd name="T18" fmla="*/ 0 w 6139"/>
              <a:gd name="T19" fmla="*/ 51 h 123"/>
              <a:gd name="T20" fmla="*/ 51 w 6139"/>
              <a:gd name="T21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3">
                <a:moveTo>
                  <a:pt x="51" y="0"/>
                </a:moveTo>
                <a:lnTo>
                  <a:pt x="6088" y="0"/>
                </a:lnTo>
                <a:lnTo>
                  <a:pt x="6139" y="51"/>
                </a:lnTo>
                <a:lnTo>
                  <a:pt x="6081" y="75"/>
                </a:lnTo>
                <a:lnTo>
                  <a:pt x="6064" y="58"/>
                </a:lnTo>
                <a:lnTo>
                  <a:pt x="75" y="58"/>
                </a:lnTo>
                <a:lnTo>
                  <a:pt x="59" y="75"/>
                </a:lnTo>
                <a:lnTo>
                  <a:pt x="59" y="99"/>
                </a:lnTo>
                <a:lnTo>
                  <a:pt x="0" y="123"/>
                </a:lnTo>
                <a:lnTo>
                  <a:pt x="0" y="51"/>
                </a:lnTo>
                <a:lnTo>
                  <a:pt x="51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66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3" grpId="0" uiExpand="1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D4675-1415-3B9A-35EA-5DAD0481F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reeform 2">
            <a:extLst>
              <a:ext uri="{FF2B5EF4-FFF2-40B4-BE49-F238E27FC236}">
                <a16:creationId xmlns:a16="http://schemas.microsoft.com/office/drawing/2014/main" id="{A66542AD-528A-3EAA-3D51-37A6B5A29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362" y="195263"/>
            <a:ext cx="9583738" cy="112712"/>
          </a:xfrm>
          <a:custGeom>
            <a:avLst/>
            <a:gdLst>
              <a:gd name="T0" fmla="*/ 0 w 6037"/>
              <a:gd name="T1" fmla="*/ 64 h 71"/>
              <a:gd name="T2" fmla="*/ 6037 w 6037"/>
              <a:gd name="T3" fmla="*/ 64 h 71"/>
              <a:gd name="T4" fmla="*/ 6030 w 6037"/>
              <a:gd name="T5" fmla="*/ 71 h 71"/>
              <a:gd name="T6" fmla="*/ 6030 w 6037"/>
              <a:gd name="T7" fmla="*/ 0 h 71"/>
              <a:gd name="T8" fmla="*/ 6037 w 6037"/>
              <a:gd name="T9" fmla="*/ 7 h 71"/>
              <a:gd name="T10" fmla="*/ 0 w 6037"/>
              <a:gd name="T11" fmla="*/ 7 h 71"/>
              <a:gd name="T12" fmla="*/ 8 w 6037"/>
              <a:gd name="T13" fmla="*/ 0 h 71"/>
              <a:gd name="T14" fmla="*/ 8 w 6037"/>
              <a:gd name="T15" fmla="*/ 71 h 71"/>
              <a:gd name="T16" fmla="*/ 0 w 6037"/>
              <a:gd name="T17" fmla="*/ 64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37" h="71">
                <a:moveTo>
                  <a:pt x="0" y="64"/>
                </a:moveTo>
                <a:lnTo>
                  <a:pt x="6037" y="64"/>
                </a:lnTo>
                <a:lnTo>
                  <a:pt x="6030" y="71"/>
                </a:lnTo>
                <a:lnTo>
                  <a:pt x="6030" y="0"/>
                </a:lnTo>
                <a:lnTo>
                  <a:pt x="6037" y="7"/>
                </a:lnTo>
                <a:lnTo>
                  <a:pt x="0" y="7"/>
                </a:lnTo>
                <a:lnTo>
                  <a:pt x="8" y="0"/>
                </a:lnTo>
                <a:lnTo>
                  <a:pt x="8" y="71"/>
                </a:lnTo>
                <a:lnTo>
                  <a:pt x="0" y="64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7" name="Freeform 3">
            <a:extLst>
              <a:ext uri="{FF2B5EF4-FFF2-40B4-BE49-F238E27FC236}">
                <a16:creationId xmlns:a16="http://schemas.microsoft.com/office/drawing/2014/main" id="{2D59E607-4DCB-9DAB-A6B7-0D8F939BC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1" y="195264"/>
            <a:ext cx="9745663" cy="193675"/>
          </a:xfrm>
          <a:custGeom>
            <a:avLst/>
            <a:gdLst>
              <a:gd name="T0" fmla="*/ 51 w 6139"/>
              <a:gd name="T1" fmla="*/ 122 h 122"/>
              <a:gd name="T2" fmla="*/ 6088 w 6139"/>
              <a:gd name="T3" fmla="*/ 122 h 122"/>
              <a:gd name="T4" fmla="*/ 6139 w 6139"/>
              <a:gd name="T5" fmla="*/ 71 h 122"/>
              <a:gd name="T6" fmla="*/ 6139 w 6139"/>
              <a:gd name="T7" fmla="*/ 0 h 122"/>
              <a:gd name="T8" fmla="*/ 6081 w 6139"/>
              <a:gd name="T9" fmla="*/ 24 h 122"/>
              <a:gd name="T10" fmla="*/ 6081 w 6139"/>
              <a:gd name="T11" fmla="*/ 47 h 122"/>
              <a:gd name="T12" fmla="*/ 6064 w 6139"/>
              <a:gd name="T13" fmla="*/ 64 h 122"/>
              <a:gd name="T14" fmla="*/ 75 w 6139"/>
              <a:gd name="T15" fmla="*/ 64 h 122"/>
              <a:gd name="T16" fmla="*/ 59 w 6139"/>
              <a:gd name="T17" fmla="*/ 47 h 122"/>
              <a:gd name="T18" fmla="*/ 0 w 6139"/>
              <a:gd name="T19" fmla="*/ 71 h 122"/>
              <a:gd name="T20" fmla="*/ 51 w 6139"/>
              <a:gd name="T21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2">
                <a:moveTo>
                  <a:pt x="51" y="122"/>
                </a:moveTo>
                <a:lnTo>
                  <a:pt x="6088" y="122"/>
                </a:lnTo>
                <a:lnTo>
                  <a:pt x="6139" y="71"/>
                </a:lnTo>
                <a:lnTo>
                  <a:pt x="6139" y="0"/>
                </a:lnTo>
                <a:lnTo>
                  <a:pt x="6081" y="24"/>
                </a:lnTo>
                <a:lnTo>
                  <a:pt x="6081" y="47"/>
                </a:lnTo>
                <a:lnTo>
                  <a:pt x="6064" y="64"/>
                </a:lnTo>
                <a:lnTo>
                  <a:pt x="75" y="64"/>
                </a:lnTo>
                <a:lnTo>
                  <a:pt x="59" y="47"/>
                </a:lnTo>
                <a:lnTo>
                  <a:pt x="0" y="71"/>
                </a:lnTo>
                <a:lnTo>
                  <a:pt x="51" y="122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8" name="Freeform 4">
            <a:extLst>
              <a:ext uri="{FF2B5EF4-FFF2-40B4-BE49-F238E27FC236}">
                <a16:creationId xmlns:a16="http://schemas.microsoft.com/office/drawing/2014/main" id="{39B00168-FA1E-C01E-48BC-833CEC12D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1" y="114301"/>
            <a:ext cx="9745663" cy="193675"/>
          </a:xfrm>
          <a:custGeom>
            <a:avLst/>
            <a:gdLst>
              <a:gd name="T0" fmla="*/ 51 w 6139"/>
              <a:gd name="T1" fmla="*/ 0 h 122"/>
              <a:gd name="T2" fmla="*/ 6088 w 6139"/>
              <a:gd name="T3" fmla="*/ 0 h 122"/>
              <a:gd name="T4" fmla="*/ 6139 w 6139"/>
              <a:gd name="T5" fmla="*/ 51 h 122"/>
              <a:gd name="T6" fmla="*/ 6081 w 6139"/>
              <a:gd name="T7" fmla="*/ 75 h 122"/>
              <a:gd name="T8" fmla="*/ 6064 w 6139"/>
              <a:gd name="T9" fmla="*/ 58 h 122"/>
              <a:gd name="T10" fmla="*/ 75 w 6139"/>
              <a:gd name="T11" fmla="*/ 58 h 122"/>
              <a:gd name="T12" fmla="*/ 59 w 6139"/>
              <a:gd name="T13" fmla="*/ 75 h 122"/>
              <a:gd name="T14" fmla="*/ 59 w 6139"/>
              <a:gd name="T15" fmla="*/ 98 h 122"/>
              <a:gd name="T16" fmla="*/ 0 w 6139"/>
              <a:gd name="T17" fmla="*/ 122 h 122"/>
              <a:gd name="T18" fmla="*/ 0 w 6139"/>
              <a:gd name="T19" fmla="*/ 51 h 122"/>
              <a:gd name="T20" fmla="*/ 51 w 6139"/>
              <a:gd name="T21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2">
                <a:moveTo>
                  <a:pt x="51" y="0"/>
                </a:moveTo>
                <a:lnTo>
                  <a:pt x="6088" y="0"/>
                </a:lnTo>
                <a:lnTo>
                  <a:pt x="6139" y="51"/>
                </a:lnTo>
                <a:lnTo>
                  <a:pt x="6081" y="75"/>
                </a:lnTo>
                <a:lnTo>
                  <a:pt x="6064" y="58"/>
                </a:lnTo>
                <a:lnTo>
                  <a:pt x="75" y="58"/>
                </a:lnTo>
                <a:lnTo>
                  <a:pt x="59" y="75"/>
                </a:lnTo>
                <a:lnTo>
                  <a:pt x="59" y="98"/>
                </a:lnTo>
                <a:lnTo>
                  <a:pt x="0" y="122"/>
                </a:lnTo>
                <a:lnTo>
                  <a:pt x="0" y="51"/>
                </a:lnTo>
                <a:lnTo>
                  <a:pt x="51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005F5609-06CA-C47C-0A88-683523B49C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1" y="520495"/>
            <a:ext cx="9745663" cy="1026203"/>
          </a:xfrm>
          <a:ln/>
        </p:spPr>
        <p:txBody>
          <a:bodyPr>
            <a:noAutofit/>
          </a:bodyPr>
          <a:lstStyle/>
          <a:p>
            <a:pPr indent="0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7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Romans Chapter 14</a:t>
            </a:r>
          </a:p>
        </p:txBody>
      </p:sp>
      <p:sp>
        <p:nvSpPr>
          <p:cNvPr id="16393" name="Rectangle 9">
            <a:extLst>
              <a:ext uri="{FF2B5EF4-FFF2-40B4-BE49-F238E27FC236}">
                <a16:creationId xmlns:a16="http://schemas.microsoft.com/office/drawing/2014/main" id="{AC1E3D6E-DBF3-3733-9098-B595D4DA34D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801" y="2134745"/>
            <a:ext cx="10184860" cy="4608954"/>
          </a:xfrm>
          <a:ln/>
        </p:spPr>
        <p:txBody>
          <a:bodyPr>
            <a:noAutofit/>
          </a:bodyPr>
          <a:lstStyle/>
          <a:p>
            <a:pPr indent="760413" algn="ctr" defTabSz="381000">
              <a:lnSpc>
                <a:spcPct val="130000"/>
              </a:lnSpc>
            </a:pPr>
            <a:r>
              <a:rPr lang="en-US" altLang="en-US" sz="3800" dirty="0">
                <a:solidFill>
                  <a:schemeClr val="bg2"/>
                </a:solidFill>
                <a:latin typeface="Arial Rounded MT Bold" panose="020F0704030504030204" pitchFamily="34" charset="0"/>
              </a:rPr>
              <a:t>Must conclude that this either proves:</a:t>
            </a:r>
          </a:p>
          <a:p>
            <a:pPr indent="760413" algn="ctr" defTabSz="381000">
              <a:lnSpc>
                <a:spcPct val="130000"/>
              </a:lnSpc>
            </a:pPr>
            <a:r>
              <a:rPr lang="en-US" altLang="en-US" sz="3800" dirty="0">
                <a:solidFill>
                  <a:schemeClr val="bg2"/>
                </a:solidFill>
                <a:latin typeface="Arial Rounded MT Bold" panose="020F0704030504030204" pitchFamily="34" charset="0"/>
              </a:rPr>
              <a:t>Differences in Romans 14 do not violate “The Faith”</a:t>
            </a:r>
          </a:p>
          <a:p>
            <a:pPr indent="760413" algn="ctr" defTabSz="381000">
              <a:lnSpc>
                <a:spcPct val="130000"/>
              </a:lnSpc>
            </a:pPr>
            <a:r>
              <a:rPr lang="en-US" altLang="en-US" sz="3800" dirty="0">
                <a:solidFill>
                  <a:schemeClr val="bg2"/>
                </a:solidFill>
                <a:latin typeface="Arial Rounded MT Bold" panose="020F0704030504030204" pitchFamily="34" charset="0"/>
              </a:rPr>
              <a:t>OR   It proves that God contradicts Himself and He is a respecter of persons</a:t>
            </a:r>
          </a:p>
        </p:txBody>
      </p:sp>
      <p:sp>
        <p:nvSpPr>
          <p:cNvPr id="16390" name="Freeform 6">
            <a:extLst>
              <a:ext uri="{FF2B5EF4-FFF2-40B4-BE49-F238E27FC236}">
                <a16:creationId xmlns:a16="http://schemas.microsoft.com/office/drawing/2014/main" id="{88184DB2-1C24-9650-48FD-E8D69B0FE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7326" y="1807926"/>
            <a:ext cx="9583738" cy="114300"/>
          </a:xfrm>
          <a:custGeom>
            <a:avLst/>
            <a:gdLst>
              <a:gd name="T0" fmla="*/ 0 w 6037"/>
              <a:gd name="T1" fmla="*/ 65 h 72"/>
              <a:gd name="T2" fmla="*/ 6037 w 6037"/>
              <a:gd name="T3" fmla="*/ 65 h 72"/>
              <a:gd name="T4" fmla="*/ 6030 w 6037"/>
              <a:gd name="T5" fmla="*/ 72 h 72"/>
              <a:gd name="T6" fmla="*/ 6030 w 6037"/>
              <a:gd name="T7" fmla="*/ 0 h 72"/>
              <a:gd name="T8" fmla="*/ 6037 w 6037"/>
              <a:gd name="T9" fmla="*/ 7 h 72"/>
              <a:gd name="T10" fmla="*/ 0 w 6037"/>
              <a:gd name="T11" fmla="*/ 7 h 72"/>
              <a:gd name="T12" fmla="*/ 8 w 6037"/>
              <a:gd name="T13" fmla="*/ 0 h 72"/>
              <a:gd name="T14" fmla="*/ 8 w 6037"/>
              <a:gd name="T15" fmla="*/ 72 h 72"/>
              <a:gd name="T16" fmla="*/ 0 w 6037"/>
              <a:gd name="T17" fmla="*/ 65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37" h="72">
                <a:moveTo>
                  <a:pt x="0" y="65"/>
                </a:moveTo>
                <a:lnTo>
                  <a:pt x="6037" y="65"/>
                </a:lnTo>
                <a:lnTo>
                  <a:pt x="6030" y="72"/>
                </a:lnTo>
                <a:lnTo>
                  <a:pt x="6030" y="0"/>
                </a:lnTo>
                <a:lnTo>
                  <a:pt x="6037" y="7"/>
                </a:lnTo>
                <a:lnTo>
                  <a:pt x="0" y="7"/>
                </a:lnTo>
                <a:lnTo>
                  <a:pt x="8" y="0"/>
                </a:lnTo>
                <a:lnTo>
                  <a:pt x="8" y="72"/>
                </a:lnTo>
                <a:lnTo>
                  <a:pt x="0" y="65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1" name="Freeform 7">
            <a:extLst>
              <a:ext uri="{FF2B5EF4-FFF2-40B4-BE49-F238E27FC236}">
                <a16:creationId xmlns:a16="http://schemas.microsoft.com/office/drawing/2014/main" id="{0464B33F-606A-F1CC-8D63-8C1C1F5B0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363" y="1824594"/>
            <a:ext cx="9745663" cy="195263"/>
          </a:xfrm>
          <a:custGeom>
            <a:avLst/>
            <a:gdLst>
              <a:gd name="T0" fmla="*/ 51 w 6139"/>
              <a:gd name="T1" fmla="*/ 123 h 123"/>
              <a:gd name="T2" fmla="*/ 6088 w 6139"/>
              <a:gd name="T3" fmla="*/ 123 h 123"/>
              <a:gd name="T4" fmla="*/ 6139 w 6139"/>
              <a:gd name="T5" fmla="*/ 72 h 123"/>
              <a:gd name="T6" fmla="*/ 6139 w 6139"/>
              <a:gd name="T7" fmla="*/ 0 h 123"/>
              <a:gd name="T8" fmla="*/ 6081 w 6139"/>
              <a:gd name="T9" fmla="*/ 24 h 123"/>
              <a:gd name="T10" fmla="*/ 6081 w 6139"/>
              <a:gd name="T11" fmla="*/ 48 h 123"/>
              <a:gd name="T12" fmla="*/ 6064 w 6139"/>
              <a:gd name="T13" fmla="*/ 65 h 123"/>
              <a:gd name="T14" fmla="*/ 75 w 6139"/>
              <a:gd name="T15" fmla="*/ 65 h 123"/>
              <a:gd name="T16" fmla="*/ 59 w 6139"/>
              <a:gd name="T17" fmla="*/ 48 h 123"/>
              <a:gd name="T18" fmla="*/ 0 w 6139"/>
              <a:gd name="T19" fmla="*/ 72 h 123"/>
              <a:gd name="T20" fmla="*/ 51 w 6139"/>
              <a:gd name="T21" fmla="*/ 12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3">
                <a:moveTo>
                  <a:pt x="51" y="123"/>
                </a:moveTo>
                <a:lnTo>
                  <a:pt x="6088" y="123"/>
                </a:lnTo>
                <a:lnTo>
                  <a:pt x="6139" y="72"/>
                </a:lnTo>
                <a:lnTo>
                  <a:pt x="6139" y="0"/>
                </a:lnTo>
                <a:lnTo>
                  <a:pt x="6081" y="24"/>
                </a:lnTo>
                <a:lnTo>
                  <a:pt x="6081" y="48"/>
                </a:lnTo>
                <a:lnTo>
                  <a:pt x="6064" y="65"/>
                </a:lnTo>
                <a:lnTo>
                  <a:pt x="75" y="65"/>
                </a:lnTo>
                <a:lnTo>
                  <a:pt x="59" y="48"/>
                </a:lnTo>
                <a:lnTo>
                  <a:pt x="0" y="72"/>
                </a:lnTo>
                <a:lnTo>
                  <a:pt x="51" y="123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Freeform 8">
            <a:extLst>
              <a:ext uri="{FF2B5EF4-FFF2-40B4-BE49-F238E27FC236}">
                <a16:creationId xmlns:a16="http://schemas.microsoft.com/office/drawing/2014/main" id="{792C6657-F04E-6FC9-7059-0D83ED5DB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363" y="1726964"/>
            <a:ext cx="9745663" cy="195262"/>
          </a:xfrm>
          <a:custGeom>
            <a:avLst/>
            <a:gdLst>
              <a:gd name="T0" fmla="*/ 51 w 6139"/>
              <a:gd name="T1" fmla="*/ 0 h 123"/>
              <a:gd name="T2" fmla="*/ 6088 w 6139"/>
              <a:gd name="T3" fmla="*/ 0 h 123"/>
              <a:gd name="T4" fmla="*/ 6139 w 6139"/>
              <a:gd name="T5" fmla="*/ 51 h 123"/>
              <a:gd name="T6" fmla="*/ 6081 w 6139"/>
              <a:gd name="T7" fmla="*/ 75 h 123"/>
              <a:gd name="T8" fmla="*/ 6064 w 6139"/>
              <a:gd name="T9" fmla="*/ 58 h 123"/>
              <a:gd name="T10" fmla="*/ 75 w 6139"/>
              <a:gd name="T11" fmla="*/ 58 h 123"/>
              <a:gd name="T12" fmla="*/ 59 w 6139"/>
              <a:gd name="T13" fmla="*/ 75 h 123"/>
              <a:gd name="T14" fmla="*/ 59 w 6139"/>
              <a:gd name="T15" fmla="*/ 99 h 123"/>
              <a:gd name="T16" fmla="*/ 0 w 6139"/>
              <a:gd name="T17" fmla="*/ 123 h 123"/>
              <a:gd name="T18" fmla="*/ 0 w 6139"/>
              <a:gd name="T19" fmla="*/ 51 h 123"/>
              <a:gd name="T20" fmla="*/ 51 w 6139"/>
              <a:gd name="T21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3">
                <a:moveTo>
                  <a:pt x="51" y="0"/>
                </a:moveTo>
                <a:lnTo>
                  <a:pt x="6088" y="0"/>
                </a:lnTo>
                <a:lnTo>
                  <a:pt x="6139" y="51"/>
                </a:lnTo>
                <a:lnTo>
                  <a:pt x="6081" y="75"/>
                </a:lnTo>
                <a:lnTo>
                  <a:pt x="6064" y="58"/>
                </a:lnTo>
                <a:lnTo>
                  <a:pt x="75" y="58"/>
                </a:lnTo>
                <a:lnTo>
                  <a:pt x="59" y="75"/>
                </a:lnTo>
                <a:lnTo>
                  <a:pt x="59" y="99"/>
                </a:lnTo>
                <a:lnTo>
                  <a:pt x="0" y="123"/>
                </a:lnTo>
                <a:lnTo>
                  <a:pt x="0" y="51"/>
                </a:lnTo>
                <a:lnTo>
                  <a:pt x="51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61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3" grpId="0" uiExpand="1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reeform 2">
            <a:extLst>
              <a:ext uri="{FF2B5EF4-FFF2-40B4-BE49-F238E27FC236}">
                <a16:creationId xmlns:a16="http://schemas.microsoft.com/office/drawing/2014/main" id="{528503F2-9597-5209-2992-17DCBD7DE6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9688" y="128588"/>
            <a:ext cx="9461501" cy="100012"/>
          </a:xfrm>
          <a:custGeom>
            <a:avLst/>
            <a:gdLst>
              <a:gd name="T0" fmla="*/ 0 w 5960"/>
              <a:gd name="T1" fmla="*/ 56 h 63"/>
              <a:gd name="T2" fmla="*/ 5960 w 5960"/>
              <a:gd name="T3" fmla="*/ 56 h 63"/>
              <a:gd name="T4" fmla="*/ 5954 w 5960"/>
              <a:gd name="T5" fmla="*/ 63 h 63"/>
              <a:gd name="T6" fmla="*/ 5954 w 5960"/>
              <a:gd name="T7" fmla="*/ 0 h 63"/>
              <a:gd name="T8" fmla="*/ 5960 w 5960"/>
              <a:gd name="T9" fmla="*/ 6 h 63"/>
              <a:gd name="T10" fmla="*/ 0 w 5960"/>
              <a:gd name="T11" fmla="*/ 6 h 63"/>
              <a:gd name="T12" fmla="*/ 6 w 5960"/>
              <a:gd name="T13" fmla="*/ 0 h 63"/>
              <a:gd name="T14" fmla="*/ 6 w 5960"/>
              <a:gd name="T15" fmla="*/ 63 h 63"/>
              <a:gd name="T16" fmla="*/ 0 w 5960"/>
              <a:gd name="T17" fmla="*/ 56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0" h="63">
                <a:moveTo>
                  <a:pt x="0" y="56"/>
                </a:moveTo>
                <a:lnTo>
                  <a:pt x="5960" y="56"/>
                </a:lnTo>
                <a:lnTo>
                  <a:pt x="5954" y="63"/>
                </a:lnTo>
                <a:lnTo>
                  <a:pt x="5954" y="0"/>
                </a:lnTo>
                <a:lnTo>
                  <a:pt x="5960" y="6"/>
                </a:lnTo>
                <a:lnTo>
                  <a:pt x="0" y="6"/>
                </a:lnTo>
                <a:lnTo>
                  <a:pt x="6" y="0"/>
                </a:lnTo>
                <a:lnTo>
                  <a:pt x="6" y="63"/>
                </a:lnTo>
                <a:lnTo>
                  <a:pt x="0" y="56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07" name="Freeform 3">
            <a:extLst>
              <a:ext uri="{FF2B5EF4-FFF2-40B4-BE49-F238E27FC236}">
                <a16:creationId xmlns:a16="http://schemas.microsoft.com/office/drawing/2014/main" id="{418B69DF-6520-6A8F-ED62-23AB1ACDE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1" y="128588"/>
            <a:ext cx="9604375" cy="169862"/>
          </a:xfrm>
          <a:custGeom>
            <a:avLst/>
            <a:gdLst>
              <a:gd name="T0" fmla="*/ 45 w 6050"/>
              <a:gd name="T1" fmla="*/ 107 h 107"/>
              <a:gd name="T2" fmla="*/ 6005 w 6050"/>
              <a:gd name="T3" fmla="*/ 107 h 107"/>
              <a:gd name="T4" fmla="*/ 6050 w 6050"/>
              <a:gd name="T5" fmla="*/ 63 h 107"/>
              <a:gd name="T6" fmla="*/ 6050 w 6050"/>
              <a:gd name="T7" fmla="*/ 0 h 107"/>
              <a:gd name="T8" fmla="*/ 5999 w 6050"/>
              <a:gd name="T9" fmla="*/ 21 h 107"/>
              <a:gd name="T10" fmla="*/ 5999 w 6050"/>
              <a:gd name="T11" fmla="*/ 42 h 107"/>
              <a:gd name="T12" fmla="*/ 5985 w 6050"/>
              <a:gd name="T13" fmla="*/ 56 h 107"/>
              <a:gd name="T14" fmla="*/ 66 w 6050"/>
              <a:gd name="T15" fmla="*/ 56 h 107"/>
              <a:gd name="T16" fmla="*/ 51 w 6050"/>
              <a:gd name="T17" fmla="*/ 42 h 107"/>
              <a:gd name="T18" fmla="*/ 0 w 6050"/>
              <a:gd name="T19" fmla="*/ 63 h 107"/>
              <a:gd name="T20" fmla="*/ 45 w 6050"/>
              <a:gd name="T21" fmla="*/ 107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050" h="107">
                <a:moveTo>
                  <a:pt x="45" y="107"/>
                </a:moveTo>
                <a:lnTo>
                  <a:pt x="6005" y="107"/>
                </a:lnTo>
                <a:lnTo>
                  <a:pt x="6050" y="63"/>
                </a:lnTo>
                <a:lnTo>
                  <a:pt x="6050" y="0"/>
                </a:lnTo>
                <a:lnTo>
                  <a:pt x="5999" y="21"/>
                </a:lnTo>
                <a:lnTo>
                  <a:pt x="5999" y="42"/>
                </a:lnTo>
                <a:lnTo>
                  <a:pt x="5985" y="56"/>
                </a:lnTo>
                <a:lnTo>
                  <a:pt x="66" y="56"/>
                </a:lnTo>
                <a:lnTo>
                  <a:pt x="51" y="42"/>
                </a:lnTo>
                <a:lnTo>
                  <a:pt x="0" y="63"/>
                </a:lnTo>
                <a:lnTo>
                  <a:pt x="45" y="107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08" name="Freeform 4">
            <a:extLst>
              <a:ext uri="{FF2B5EF4-FFF2-40B4-BE49-F238E27FC236}">
                <a16:creationId xmlns:a16="http://schemas.microsoft.com/office/drawing/2014/main" id="{2995A712-0356-2FB4-2104-749829A1E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1" y="57150"/>
            <a:ext cx="9604375" cy="171450"/>
          </a:xfrm>
          <a:custGeom>
            <a:avLst/>
            <a:gdLst>
              <a:gd name="T0" fmla="*/ 45 w 6050"/>
              <a:gd name="T1" fmla="*/ 0 h 108"/>
              <a:gd name="T2" fmla="*/ 6005 w 6050"/>
              <a:gd name="T3" fmla="*/ 0 h 108"/>
              <a:gd name="T4" fmla="*/ 6050 w 6050"/>
              <a:gd name="T5" fmla="*/ 45 h 108"/>
              <a:gd name="T6" fmla="*/ 5999 w 6050"/>
              <a:gd name="T7" fmla="*/ 66 h 108"/>
              <a:gd name="T8" fmla="*/ 5985 w 6050"/>
              <a:gd name="T9" fmla="*/ 51 h 108"/>
              <a:gd name="T10" fmla="*/ 66 w 6050"/>
              <a:gd name="T11" fmla="*/ 51 h 108"/>
              <a:gd name="T12" fmla="*/ 51 w 6050"/>
              <a:gd name="T13" fmla="*/ 66 h 108"/>
              <a:gd name="T14" fmla="*/ 51 w 6050"/>
              <a:gd name="T15" fmla="*/ 87 h 108"/>
              <a:gd name="T16" fmla="*/ 0 w 6050"/>
              <a:gd name="T17" fmla="*/ 108 h 108"/>
              <a:gd name="T18" fmla="*/ 0 w 6050"/>
              <a:gd name="T19" fmla="*/ 45 h 108"/>
              <a:gd name="T20" fmla="*/ 45 w 6050"/>
              <a:gd name="T21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050" h="108">
                <a:moveTo>
                  <a:pt x="45" y="0"/>
                </a:moveTo>
                <a:lnTo>
                  <a:pt x="6005" y="0"/>
                </a:lnTo>
                <a:lnTo>
                  <a:pt x="6050" y="45"/>
                </a:lnTo>
                <a:lnTo>
                  <a:pt x="5999" y="66"/>
                </a:lnTo>
                <a:lnTo>
                  <a:pt x="5985" y="51"/>
                </a:lnTo>
                <a:lnTo>
                  <a:pt x="66" y="51"/>
                </a:lnTo>
                <a:lnTo>
                  <a:pt x="51" y="66"/>
                </a:lnTo>
                <a:lnTo>
                  <a:pt x="51" y="87"/>
                </a:lnTo>
                <a:lnTo>
                  <a:pt x="0" y="108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08E33E8F-21FE-68FE-0253-06ACE88003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38251" y="57151"/>
            <a:ext cx="9604375" cy="6301725"/>
          </a:xfrm>
          <a:ln/>
        </p:spPr>
        <p:txBody>
          <a:bodyPr>
            <a:normAutofit fontScale="90000"/>
          </a:bodyPr>
          <a:lstStyle/>
          <a:p>
            <a:pPr indent="0" algn="ctr" defTabSz="381000">
              <a:lnSpc>
                <a:spcPct val="91000"/>
              </a:lnSpc>
              <a:buClr>
                <a:srgbClr val="FFFFFF"/>
              </a:buClr>
            </a:pPr>
            <a:r>
              <a:rPr lang="en-US" altLang="en-US" sz="150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IT CAN’T BE BOTH WAYS!</a:t>
            </a:r>
          </a:p>
        </p:txBody>
      </p:sp>
      <p:sp>
        <p:nvSpPr>
          <p:cNvPr id="21510" name="Freeform 6">
            <a:extLst>
              <a:ext uri="{FF2B5EF4-FFF2-40B4-BE49-F238E27FC236}">
                <a16:creationId xmlns:a16="http://schemas.microsoft.com/office/drawing/2014/main" id="{C0841D9B-2675-44E9-7FD5-E72881895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9688" y="6488113"/>
            <a:ext cx="9461501" cy="100012"/>
          </a:xfrm>
          <a:custGeom>
            <a:avLst/>
            <a:gdLst>
              <a:gd name="T0" fmla="*/ 0 w 5960"/>
              <a:gd name="T1" fmla="*/ 56 h 63"/>
              <a:gd name="T2" fmla="*/ 5960 w 5960"/>
              <a:gd name="T3" fmla="*/ 56 h 63"/>
              <a:gd name="T4" fmla="*/ 5954 w 5960"/>
              <a:gd name="T5" fmla="*/ 63 h 63"/>
              <a:gd name="T6" fmla="*/ 5954 w 5960"/>
              <a:gd name="T7" fmla="*/ 0 h 63"/>
              <a:gd name="T8" fmla="*/ 5960 w 5960"/>
              <a:gd name="T9" fmla="*/ 6 h 63"/>
              <a:gd name="T10" fmla="*/ 0 w 5960"/>
              <a:gd name="T11" fmla="*/ 6 h 63"/>
              <a:gd name="T12" fmla="*/ 6 w 5960"/>
              <a:gd name="T13" fmla="*/ 0 h 63"/>
              <a:gd name="T14" fmla="*/ 6 w 5960"/>
              <a:gd name="T15" fmla="*/ 63 h 63"/>
              <a:gd name="T16" fmla="*/ 0 w 5960"/>
              <a:gd name="T17" fmla="*/ 56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0" h="63">
                <a:moveTo>
                  <a:pt x="0" y="56"/>
                </a:moveTo>
                <a:lnTo>
                  <a:pt x="5960" y="56"/>
                </a:lnTo>
                <a:lnTo>
                  <a:pt x="5954" y="63"/>
                </a:lnTo>
                <a:lnTo>
                  <a:pt x="5954" y="0"/>
                </a:lnTo>
                <a:lnTo>
                  <a:pt x="5960" y="6"/>
                </a:lnTo>
                <a:lnTo>
                  <a:pt x="0" y="6"/>
                </a:lnTo>
                <a:lnTo>
                  <a:pt x="6" y="0"/>
                </a:lnTo>
                <a:lnTo>
                  <a:pt x="6" y="63"/>
                </a:lnTo>
                <a:lnTo>
                  <a:pt x="0" y="56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1" name="Freeform 7">
            <a:extLst>
              <a:ext uri="{FF2B5EF4-FFF2-40B4-BE49-F238E27FC236}">
                <a16:creationId xmlns:a16="http://schemas.microsoft.com/office/drawing/2014/main" id="{2BE99803-99B5-D634-E93A-059CE5030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1" y="6488113"/>
            <a:ext cx="9604375" cy="169862"/>
          </a:xfrm>
          <a:custGeom>
            <a:avLst/>
            <a:gdLst>
              <a:gd name="T0" fmla="*/ 45 w 6050"/>
              <a:gd name="T1" fmla="*/ 107 h 107"/>
              <a:gd name="T2" fmla="*/ 6005 w 6050"/>
              <a:gd name="T3" fmla="*/ 107 h 107"/>
              <a:gd name="T4" fmla="*/ 6050 w 6050"/>
              <a:gd name="T5" fmla="*/ 63 h 107"/>
              <a:gd name="T6" fmla="*/ 6050 w 6050"/>
              <a:gd name="T7" fmla="*/ 0 h 107"/>
              <a:gd name="T8" fmla="*/ 5999 w 6050"/>
              <a:gd name="T9" fmla="*/ 21 h 107"/>
              <a:gd name="T10" fmla="*/ 5999 w 6050"/>
              <a:gd name="T11" fmla="*/ 42 h 107"/>
              <a:gd name="T12" fmla="*/ 5985 w 6050"/>
              <a:gd name="T13" fmla="*/ 56 h 107"/>
              <a:gd name="T14" fmla="*/ 66 w 6050"/>
              <a:gd name="T15" fmla="*/ 56 h 107"/>
              <a:gd name="T16" fmla="*/ 51 w 6050"/>
              <a:gd name="T17" fmla="*/ 42 h 107"/>
              <a:gd name="T18" fmla="*/ 0 w 6050"/>
              <a:gd name="T19" fmla="*/ 63 h 107"/>
              <a:gd name="T20" fmla="*/ 45 w 6050"/>
              <a:gd name="T21" fmla="*/ 107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050" h="107">
                <a:moveTo>
                  <a:pt x="45" y="107"/>
                </a:moveTo>
                <a:lnTo>
                  <a:pt x="6005" y="107"/>
                </a:lnTo>
                <a:lnTo>
                  <a:pt x="6050" y="63"/>
                </a:lnTo>
                <a:lnTo>
                  <a:pt x="6050" y="0"/>
                </a:lnTo>
                <a:lnTo>
                  <a:pt x="5999" y="21"/>
                </a:lnTo>
                <a:lnTo>
                  <a:pt x="5999" y="42"/>
                </a:lnTo>
                <a:lnTo>
                  <a:pt x="5985" y="56"/>
                </a:lnTo>
                <a:lnTo>
                  <a:pt x="66" y="56"/>
                </a:lnTo>
                <a:lnTo>
                  <a:pt x="51" y="42"/>
                </a:lnTo>
                <a:lnTo>
                  <a:pt x="0" y="63"/>
                </a:lnTo>
                <a:lnTo>
                  <a:pt x="45" y="107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2" name="Freeform 8">
            <a:extLst>
              <a:ext uri="{FF2B5EF4-FFF2-40B4-BE49-F238E27FC236}">
                <a16:creationId xmlns:a16="http://schemas.microsoft.com/office/drawing/2014/main" id="{5B38EB6D-773E-6D6B-75BF-47D5A85EE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1" y="6418263"/>
            <a:ext cx="9604375" cy="169862"/>
          </a:xfrm>
          <a:custGeom>
            <a:avLst/>
            <a:gdLst>
              <a:gd name="T0" fmla="*/ 45 w 6050"/>
              <a:gd name="T1" fmla="*/ 0 h 107"/>
              <a:gd name="T2" fmla="*/ 6005 w 6050"/>
              <a:gd name="T3" fmla="*/ 0 h 107"/>
              <a:gd name="T4" fmla="*/ 6050 w 6050"/>
              <a:gd name="T5" fmla="*/ 44 h 107"/>
              <a:gd name="T6" fmla="*/ 5999 w 6050"/>
              <a:gd name="T7" fmla="*/ 65 h 107"/>
              <a:gd name="T8" fmla="*/ 5985 w 6050"/>
              <a:gd name="T9" fmla="*/ 50 h 107"/>
              <a:gd name="T10" fmla="*/ 66 w 6050"/>
              <a:gd name="T11" fmla="*/ 50 h 107"/>
              <a:gd name="T12" fmla="*/ 51 w 6050"/>
              <a:gd name="T13" fmla="*/ 65 h 107"/>
              <a:gd name="T14" fmla="*/ 51 w 6050"/>
              <a:gd name="T15" fmla="*/ 86 h 107"/>
              <a:gd name="T16" fmla="*/ 0 w 6050"/>
              <a:gd name="T17" fmla="*/ 107 h 107"/>
              <a:gd name="T18" fmla="*/ 0 w 6050"/>
              <a:gd name="T19" fmla="*/ 44 h 107"/>
              <a:gd name="T20" fmla="*/ 45 w 6050"/>
              <a:gd name="T21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050" h="107">
                <a:moveTo>
                  <a:pt x="45" y="0"/>
                </a:moveTo>
                <a:lnTo>
                  <a:pt x="6005" y="0"/>
                </a:lnTo>
                <a:lnTo>
                  <a:pt x="6050" y="44"/>
                </a:lnTo>
                <a:lnTo>
                  <a:pt x="5999" y="65"/>
                </a:lnTo>
                <a:lnTo>
                  <a:pt x="5985" y="50"/>
                </a:lnTo>
                <a:lnTo>
                  <a:pt x="66" y="50"/>
                </a:lnTo>
                <a:lnTo>
                  <a:pt x="51" y="65"/>
                </a:lnTo>
                <a:lnTo>
                  <a:pt x="51" y="86"/>
                </a:lnTo>
                <a:lnTo>
                  <a:pt x="0" y="107"/>
                </a:lnTo>
                <a:lnTo>
                  <a:pt x="0" y="44"/>
                </a:lnTo>
                <a:lnTo>
                  <a:pt x="45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5890F-40D4-D3F1-D24D-CBCDC08C1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reeform 2">
            <a:extLst>
              <a:ext uri="{FF2B5EF4-FFF2-40B4-BE49-F238E27FC236}">
                <a16:creationId xmlns:a16="http://schemas.microsoft.com/office/drawing/2014/main" id="{34B0653B-4093-354B-4562-369C03204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362" y="195263"/>
            <a:ext cx="9583738" cy="112712"/>
          </a:xfrm>
          <a:custGeom>
            <a:avLst/>
            <a:gdLst>
              <a:gd name="T0" fmla="*/ 0 w 6037"/>
              <a:gd name="T1" fmla="*/ 64 h 71"/>
              <a:gd name="T2" fmla="*/ 6037 w 6037"/>
              <a:gd name="T3" fmla="*/ 64 h 71"/>
              <a:gd name="T4" fmla="*/ 6030 w 6037"/>
              <a:gd name="T5" fmla="*/ 71 h 71"/>
              <a:gd name="T6" fmla="*/ 6030 w 6037"/>
              <a:gd name="T7" fmla="*/ 0 h 71"/>
              <a:gd name="T8" fmla="*/ 6037 w 6037"/>
              <a:gd name="T9" fmla="*/ 7 h 71"/>
              <a:gd name="T10" fmla="*/ 0 w 6037"/>
              <a:gd name="T11" fmla="*/ 7 h 71"/>
              <a:gd name="T12" fmla="*/ 8 w 6037"/>
              <a:gd name="T13" fmla="*/ 0 h 71"/>
              <a:gd name="T14" fmla="*/ 8 w 6037"/>
              <a:gd name="T15" fmla="*/ 71 h 71"/>
              <a:gd name="T16" fmla="*/ 0 w 6037"/>
              <a:gd name="T17" fmla="*/ 64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37" h="71">
                <a:moveTo>
                  <a:pt x="0" y="64"/>
                </a:moveTo>
                <a:lnTo>
                  <a:pt x="6037" y="64"/>
                </a:lnTo>
                <a:lnTo>
                  <a:pt x="6030" y="71"/>
                </a:lnTo>
                <a:lnTo>
                  <a:pt x="6030" y="0"/>
                </a:lnTo>
                <a:lnTo>
                  <a:pt x="6037" y="7"/>
                </a:lnTo>
                <a:lnTo>
                  <a:pt x="0" y="7"/>
                </a:lnTo>
                <a:lnTo>
                  <a:pt x="8" y="0"/>
                </a:lnTo>
                <a:lnTo>
                  <a:pt x="8" y="71"/>
                </a:lnTo>
                <a:lnTo>
                  <a:pt x="0" y="64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7" name="Freeform 3">
            <a:extLst>
              <a:ext uri="{FF2B5EF4-FFF2-40B4-BE49-F238E27FC236}">
                <a16:creationId xmlns:a16="http://schemas.microsoft.com/office/drawing/2014/main" id="{1A4D6CAC-6FA9-5ED4-5729-D9E7F170F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1" y="195264"/>
            <a:ext cx="9745663" cy="193675"/>
          </a:xfrm>
          <a:custGeom>
            <a:avLst/>
            <a:gdLst>
              <a:gd name="T0" fmla="*/ 51 w 6139"/>
              <a:gd name="T1" fmla="*/ 122 h 122"/>
              <a:gd name="T2" fmla="*/ 6088 w 6139"/>
              <a:gd name="T3" fmla="*/ 122 h 122"/>
              <a:gd name="T4" fmla="*/ 6139 w 6139"/>
              <a:gd name="T5" fmla="*/ 71 h 122"/>
              <a:gd name="T6" fmla="*/ 6139 w 6139"/>
              <a:gd name="T7" fmla="*/ 0 h 122"/>
              <a:gd name="T8" fmla="*/ 6081 w 6139"/>
              <a:gd name="T9" fmla="*/ 24 h 122"/>
              <a:gd name="T10" fmla="*/ 6081 w 6139"/>
              <a:gd name="T11" fmla="*/ 47 h 122"/>
              <a:gd name="T12" fmla="*/ 6064 w 6139"/>
              <a:gd name="T13" fmla="*/ 64 h 122"/>
              <a:gd name="T14" fmla="*/ 75 w 6139"/>
              <a:gd name="T15" fmla="*/ 64 h 122"/>
              <a:gd name="T16" fmla="*/ 59 w 6139"/>
              <a:gd name="T17" fmla="*/ 47 h 122"/>
              <a:gd name="T18" fmla="*/ 0 w 6139"/>
              <a:gd name="T19" fmla="*/ 71 h 122"/>
              <a:gd name="T20" fmla="*/ 51 w 6139"/>
              <a:gd name="T21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2">
                <a:moveTo>
                  <a:pt x="51" y="122"/>
                </a:moveTo>
                <a:lnTo>
                  <a:pt x="6088" y="122"/>
                </a:lnTo>
                <a:lnTo>
                  <a:pt x="6139" y="71"/>
                </a:lnTo>
                <a:lnTo>
                  <a:pt x="6139" y="0"/>
                </a:lnTo>
                <a:lnTo>
                  <a:pt x="6081" y="24"/>
                </a:lnTo>
                <a:lnTo>
                  <a:pt x="6081" y="47"/>
                </a:lnTo>
                <a:lnTo>
                  <a:pt x="6064" y="64"/>
                </a:lnTo>
                <a:lnTo>
                  <a:pt x="75" y="64"/>
                </a:lnTo>
                <a:lnTo>
                  <a:pt x="59" y="47"/>
                </a:lnTo>
                <a:lnTo>
                  <a:pt x="0" y="71"/>
                </a:lnTo>
                <a:lnTo>
                  <a:pt x="51" y="122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8" name="Freeform 4">
            <a:extLst>
              <a:ext uri="{FF2B5EF4-FFF2-40B4-BE49-F238E27FC236}">
                <a16:creationId xmlns:a16="http://schemas.microsoft.com/office/drawing/2014/main" id="{8C0E942D-FB8A-734D-10F8-66E7DF2CE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1" y="114301"/>
            <a:ext cx="9745663" cy="193675"/>
          </a:xfrm>
          <a:custGeom>
            <a:avLst/>
            <a:gdLst>
              <a:gd name="T0" fmla="*/ 51 w 6139"/>
              <a:gd name="T1" fmla="*/ 0 h 122"/>
              <a:gd name="T2" fmla="*/ 6088 w 6139"/>
              <a:gd name="T3" fmla="*/ 0 h 122"/>
              <a:gd name="T4" fmla="*/ 6139 w 6139"/>
              <a:gd name="T5" fmla="*/ 51 h 122"/>
              <a:gd name="T6" fmla="*/ 6081 w 6139"/>
              <a:gd name="T7" fmla="*/ 75 h 122"/>
              <a:gd name="T8" fmla="*/ 6064 w 6139"/>
              <a:gd name="T9" fmla="*/ 58 h 122"/>
              <a:gd name="T10" fmla="*/ 75 w 6139"/>
              <a:gd name="T11" fmla="*/ 58 h 122"/>
              <a:gd name="T12" fmla="*/ 59 w 6139"/>
              <a:gd name="T13" fmla="*/ 75 h 122"/>
              <a:gd name="T14" fmla="*/ 59 w 6139"/>
              <a:gd name="T15" fmla="*/ 98 h 122"/>
              <a:gd name="T16" fmla="*/ 0 w 6139"/>
              <a:gd name="T17" fmla="*/ 122 h 122"/>
              <a:gd name="T18" fmla="*/ 0 w 6139"/>
              <a:gd name="T19" fmla="*/ 51 h 122"/>
              <a:gd name="T20" fmla="*/ 51 w 6139"/>
              <a:gd name="T21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2">
                <a:moveTo>
                  <a:pt x="51" y="0"/>
                </a:moveTo>
                <a:lnTo>
                  <a:pt x="6088" y="0"/>
                </a:lnTo>
                <a:lnTo>
                  <a:pt x="6139" y="51"/>
                </a:lnTo>
                <a:lnTo>
                  <a:pt x="6081" y="75"/>
                </a:lnTo>
                <a:lnTo>
                  <a:pt x="6064" y="58"/>
                </a:lnTo>
                <a:lnTo>
                  <a:pt x="75" y="58"/>
                </a:lnTo>
                <a:lnTo>
                  <a:pt x="59" y="75"/>
                </a:lnTo>
                <a:lnTo>
                  <a:pt x="59" y="98"/>
                </a:lnTo>
                <a:lnTo>
                  <a:pt x="0" y="122"/>
                </a:lnTo>
                <a:lnTo>
                  <a:pt x="0" y="51"/>
                </a:lnTo>
                <a:lnTo>
                  <a:pt x="51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53919851-4538-9C72-F639-666FD521B0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1" y="520495"/>
            <a:ext cx="9745663" cy="1026203"/>
          </a:xfrm>
          <a:ln/>
        </p:spPr>
        <p:txBody>
          <a:bodyPr>
            <a:noAutofit/>
          </a:bodyPr>
          <a:lstStyle/>
          <a:p>
            <a:pPr indent="0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7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Romans Chapter 14</a:t>
            </a:r>
          </a:p>
        </p:txBody>
      </p:sp>
      <p:sp>
        <p:nvSpPr>
          <p:cNvPr id="16393" name="Rectangle 9">
            <a:extLst>
              <a:ext uri="{FF2B5EF4-FFF2-40B4-BE49-F238E27FC236}">
                <a16:creationId xmlns:a16="http://schemas.microsoft.com/office/drawing/2014/main" id="{ED098FC0-C029-4C04-5FA4-8F575AA2B1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1" y="2053782"/>
            <a:ext cx="11118714" cy="4045461"/>
          </a:xfrm>
          <a:ln/>
        </p:spPr>
        <p:txBody>
          <a:bodyPr>
            <a:normAutofit fontScale="62500" lnSpcReduction="20000"/>
          </a:bodyPr>
          <a:lstStyle/>
          <a:p>
            <a:pPr indent="760413" defTabSz="381000">
              <a:lnSpc>
                <a:spcPct val="130000"/>
              </a:lnSpc>
            </a:pPr>
            <a:r>
              <a:rPr lang="en-US" altLang="en-US" sz="6000" dirty="0">
                <a:solidFill>
                  <a:schemeClr val="bg2"/>
                </a:solidFill>
                <a:latin typeface="Arial Rounded MT Bold" panose="020F0704030504030204" pitchFamily="34" charset="0"/>
              </a:rPr>
              <a:t>1 Corinthians 8:9 “But beware lest somehow this liberty of yours become a stumbling block to those who are weak.”</a:t>
            </a:r>
          </a:p>
          <a:p>
            <a:pPr indent="760413" defTabSz="381000">
              <a:lnSpc>
                <a:spcPct val="130000"/>
              </a:lnSpc>
            </a:pPr>
            <a:r>
              <a:rPr lang="en-US" altLang="en-US" sz="6000" dirty="0">
                <a:solidFill>
                  <a:schemeClr val="bg2"/>
                </a:solidFill>
                <a:latin typeface="Arial Rounded MT Bold" panose="020F0704030504030204" pitchFamily="34" charset="0"/>
              </a:rPr>
              <a:t>1 Corinthians 10:23 “All things are lawful for me, but not all things are helpful; all things are lawful for me, but not all things edify.” </a:t>
            </a:r>
          </a:p>
        </p:txBody>
      </p:sp>
      <p:sp>
        <p:nvSpPr>
          <p:cNvPr id="16390" name="Freeform 6">
            <a:extLst>
              <a:ext uri="{FF2B5EF4-FFF2-40B4-BE49-F238E27FC236}">
                <a16:creationId xmlns:a16="http://schemas.microsoft.com/office/drawing/2014/main" id="{82809D60-F486-7E81-E3DA-BE14BD5AC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7326" y="1807926"/>
            <a:ext cx="9583738" cy="114300"/>
          </a:xfrm>
          <a:custGeom>
            <a:avLst/>
            <a:gdLst>
              <a:gd name="T0" fmla="*/ 0 w 6037"/>
              <a:gd name="T1" fmla="*/ 65 h 72"/>
              <a:gd name="T2" fmla="*/ 6037 w 6037"/>
              <a:gd name="T3" fmla="*/ 65 h 72"/>
              <a:gd name="T4" fmla="*/ 6030 w 6037"/>
              <a:gd name="T5" fmla="*/ 72 h 72"/>
              <a:gd name="T6" fmla="*/ 6030 w 6037"/>
              <a:gd name="T7" fmla="*/ 0 h 72"/>
              <a:gd name="T8" fmla="*/ 6037 w 6037"/>
              <a:gd name="T9" fmla="*/ 7 h 72"/>
              <a:gd name="T10" fmla="*/ 0 w 6037"/>
              <a:gd name="T11" fmla="*/ 7 h 72"/>
              <a:gd name="T12" fmla="*/ 8 w 6037"/>
              <a:gd name="T13" fmla="*/ 0 h 72"/>
              <a:gd name="T14" fmla="*/ 8 w 6037"/>
              <a:gd name="T15" fmla="*/ 72 h 72"/>
              <a:gd name="T16" fmla="*/ 0 w 6037"/>
              <a:gd name="T17" fmla="*/ 65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37" h="72">
                <a:moveTo>
                  <a:pt x="0" y="65"/>
                </a:moveTo>
                <a:lnTo>
                  <a:pt x="6037" y="65"/>
                </a:lnTo>
                <a:lnTo>
                  <a:pt x="6030" y="72"/>
                </a:lnTo>
                <a:lnTo>
                  <a:pt x="6030" y="0"/>
                </a:lnTo>
                <a:lnTo>
                  <a:pt x="6037" y="7"/>
                </a:lnTo>
                <a:lnTo>
                  <a:pt x="0" y="7"/>
                </a:lnTo>
                <a:lnTo>
                  <a:pt x="8" y="0"/>
                </a:lnTo>
                <a:lnTo>
                  <a:pt x="8" y="72"/>
                </a:lnTo>
                <a:lnTo>
                  <a:pt x="0" y="65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1" name="Freeform 7">
            <a:extLst>
              <a:ext uri="{FF2B5EF4-FFF2-40B4-BE49-F238E27FC236}">
                <a16:creationId xmlns:a16="http://schemas.microsoft.com/office/drawing/2014/main" id="{CD4666D6-E74C-132A-522E-7D930ED3F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363" y="1824594"/>
            <a:ext cx="9745663" cy="195263"/>
          </a:xfrm>
          <a:custGeom>
            <a:avLst/>
            <a:gdLst>
              <a:gd name="T0" fmla="*/ 51 w 6139"/>
              <a:gd name="T1" fmla="*/ 123 h 123"/>
              <a:gd name="T2" fmla="*/ 6088 w 6139"/>
              <a:gd name="T3" fmla="*/ 123 h 123"/>
              <a:gd name="T4" fmla="*/ 6139 w 6139"/>
              <a:gd name="T5" fmla="*/ 72 h 123"/>
              <a:gd name="T6" fmla="*/ 6139 w 6139"/>
              <a:gd name="T7" fmla="*/ 0 h 123"/>
              <a:gd name="T8" fmla="*/ 6081 w 6139"/>
              <a:gd name="T9" fmla="*/ 24 h 123"/>
              <a:gd name="T10" fmla="*/ 6081 w 6139"/>
              <a:gd name="T11" fmla="*/ 48 h 123"/>
              <a:gd name="T12" fmla="*/ 6064 w 6139"/>
              <a:gd name="T13" fmla="*/ 65 h 123"/>
              <a:gd name="T14" fmla="*/ 75 w 6139"/>
              <a:gd name="T15" fmla="*/ 65 h 123"/>
              <a:gd name="T16" fmla="*/ 59 w 6139"/>
              <a:gd name="T17" fmla="*/ 48 h 123"/>
              <a:gd name="T18" fmla="*/ 0 w 6139"/>
              <a:gd name="T19" fmla="*/ 72 h 123"/>
              <a:gd name="T20" fmla="*/ 51 w 6139"/>
              <a:gd name="T21" fmla="*/ 12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3">
                <a:moveTo>
                  <a:pt x="51" y="123"/>
                </a:moveTo>
                <a:lnTo>
                  <a:pt x="6088" y="123"/>
                </a:lnTo>
                <a:lnTo>
                  <a:pt x="6139" y="72"/>
                </a:lnTo>
                <a:lnTo>
                  <a:pt x="6139" y="0"/>
                </a:lnTo>
                <a:lnTo>
                  <a:pt x="6081" y="24"/>
                </a:lnTo>
                <a:lnTo>
                  <a:pt x="6081" y="48"/>
                </a:lnTo>
                <a:lnTo>
                  <a:pt x="6064" y="65"/>
                </a:lnTo>
                <a:lnTo>
                  <a:pt x="75" y="65"/>
                </a:lnTo>
                <a:lnTo>
                  <a:pt x="59" y="48"/>
                </a:lnTo>
                <a:lnTo>
                  <a:pt x="0" y="72"/>
                </a:lnTo>
                <a:lnTo>
                  <a:pt x="51" y="123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Freeform 8">
            <a:extLst>
              <a:ext uri="{FF2B5EF4-FFF2-40B4-BE49-F238E27FC236}">
                <a16:creationId xmlns:a16="http://schemas.microsoft.com/office/drawing/2014/main" id="{88A1A4F9-A0FF-BB5A-5369-917C51415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363" y="1726964"/>
            <a:ext cx="9745663" cy="195262"/>
          </a:xfrm>
          <a:custGeom>
            <a:avLst/>
            <a:gdLst>
              <a:gd name="T0" fmla="*/ 51 w 6139"/>
              <a:gd name="T1" fmla="*/ 0 h 123"/>
              <a:gd name="T2" fmla="*/ 6088 w 6139"/>
              <a:gd name="T3" fmla="*/ 0 h 123"/>
              <a:gd name="T4" fmla="*/ 6139 w 6139"/>
              <a:gd name="T5" fmla="*/ 51 h 123"/>
              <a:gd name="T6" fmla="*/ 6081 w 6139"/>
              <a:gd name="T7" fmla="*/ 75 h 123"/>
              <a:gd name="T8" fmla="*/ 6064 w 6139"/>
              <a:gd name="T9" fmla="*/ 58 h 123"/>
              <a:gd name="T10" fmla="*/ 75 w 6139"/>
              <a:gd name="T11" fmla="*/ 58 h 123"/>
              <a:gd name="T12" fmla="*/ 59 w 6139"/>
              <a:gd name="T13" fmla="*/ 75 h 123"/>
              <a:gd name="T14" fmla="*/ 59 w 6139"/>
              <a:gd name="T15" fmla="*/ 99 h 123"/>
              <a:gd name="T16" fmla="*/ 0 w 6139"/>
              <a:gd name="T17" fmla="*/ 123 h 123"/>
              <a:gd name="T18" fmla="*/ 0 w 6139"/>
              <a:gd name="T19" fmla="*/ 51 h 123"/>
              <a:gd name="T20" fmla="*/ 51 w 6139"/>
              <a:gd name="T21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9" h="123">
                <a:moveTo>
                  <a:pt x="51" y="0"/>
                </a:moveTo>
                <a:lnTo>
                  <a:pt x="6088" y="0"/>
                </a:lnTo>
                <a:lnTo>
                  <a:pt x="6139" y="51"/>
                </a:lnTo>
                <a:lnTo>
                  <a:pt x="6081" y="75"/>
                </a:lnTo>
                <a:lnTo>
                  <a:pt x="6064" y="58"/>
                </a:lnTo>
                <a:lnTo>
                  <a:pt x="75" y="58"/>
                </a:lnTo>
                <a:lnTo>
                  <a:pt x="59" y="75"/>
                </a:lnTo>
                <a:lnTo>
                  <a:pt x="59" y="99"/>
                </a:lnTo>
                <a:lnTo>
                  <a:pt x="0" y="123"/>
                </a:lnTo>
                <a:lnTo>
                  <a:pt x="0" y="51"/>
                </a:lnTo>
                <a:lnTo>
                  <a:pt x="51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56395"/>
      </p:ext>
    </p:extLst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39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nimBg="1"/>
      <p:bldP spid="16393" grpId="0" uiExpand="1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reeform 2">
            <a:extLst>
              <a:ext uri="{FF2B5EF4-FFF2-40B4-BE49-F238E27FC236}">
                <a16:creationId xmlns:a16="http://schemas.microsoft.com/office/drawing/2014/main" id="{61318092-4FD7-B342-3720-E57C65CDB0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726" y="87313"/>
            <a:ext cx="8996363" cy="44450"/>
          </a:xfrm>
          <a:custGeom>
            <a:avLst/>
            <a:gdLst>
              <a:gd name="T0" fmla="*/ 0 w 5667"/>
              <a:gd name="T1" fmla="*/ 24 h 28"/>
              <a:gd name="T2" fmla="*/ 5667 w 5667"/>
              <a:gd name="T3" fmla="*/ 24 h 28"/>
              <a:gd name="T4" fmla="*/ 5664 w 5667"/>
              <a:gd name="T5" fmla="*/ 28 h 28"/>
              <a:gd name="T6" fmla="*/ 5664 w 5667"/>
              <a:gd name="T7" fmla="*/ 0 h 28"/>
              <a:gd name="T8" fmla="*/ 5667 w 5667"/>
              <a:gd name="T9" fmla="*/ 3 h 28"/>
              <a:gd name="T10" fmla="*/ 0 w 5667"/>
              <a:gd name="T11" fmla="*/ 3 h 28"/>
              <a:gd name="T12" fmla="*/ 4 w 5667"/>
              <a:gd name="T13" fmla="*/ 0 h 28"/>
              <a:gd name="T14" fmla="*/ 4 w 5667"/>
              <a:gd name="T15" fmla="*/ 28 h 28"/>
              <a:gd name="T16" fmla="*/ 0 w 5667"/>
              <a:gd name="T17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67" h="28">
                <a:moveTo>
                  <a:pt x="0" y="24"/>
                </a:moveTo>
                <a:lnTo>
                  <a:pt x="5667" y="24"/>
                </a:lnTo>
                <a:lnTo>
                  <a:pt x="5664" y="28"/>
                </a:lnTo>
                <a:lnTo>
                  <a:pt x="5664" y="0"/>
                </a:lnTo>
                <a:lnTo>
                  <a:pt x="5667" y="3"/>
                </a:lnTo>
                <a:lnTo>
                  <a:pt x="0" y="3"/>
                </a:lnTo>
                <a:lnTo>
                  <a:pt x="4" y="0"/>
                </a:lnTo>
                <a:lnTo>
                  <a:pt x="4" y="28"/>
                </a:lnTo>
                <a:lnTo>
                  <a:pt x="0" y="24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1" name="Freeform 3">
            <a:extLst>
              <a:ext uri="{FF2B5EF4-FFF2-40B4-BE49-F238E27FC236}">
                <a16:creationId xmlns:a16="http://schemas.microsoft.com/office/drawing/2014/main" id="{1FFE8A3B-6BA9-042C-5535-193B4E3B0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87314"/>
            <a:ext cx="9055100" cy="73025"/>
          </a:xfrm>
          <a:custGeom>
            <a:avLst/>
            <a:gdLst>
              <a:gd name="T0" fmla="*/ 18 w 5704"/>
              <a:gd name="T1" fmla="*/ 46 h 46"/>
              <a:gd name="T2" fmla="*/ 5685 w 5704"/>
              <a:gd name="T3" fmla="*/ 46 h 46"/>
              <a:gd name="T4" fmla="*/ 5704 w 5704"/>
              <a:gd name="T5" fmla="*/ 28 h 46"/>
              <a:gd name="T6" fmla="*/ 5704 w 5704"/>
              <a:gd name="T7" fmla="*/ 0 h 46"/>
              <a:gd name="T8" fmla="*/ 5682 w 5704"/>
              <a:gd name="T9" fmla="*/ 9 h 46"/>
              <a:gd name="T10" fmla="*/ 5682 w 5704"/>
              <a:gd name="T11" fmla="*/ 18 h 46"/>
              <a:gd name="T12" fmla="*/ 5676 w 5704"/>
              <a:gd name="T13" fmla="*/ 24 h 46"/>
              <a:gd name="T14" fmla="*/ 27 w 5704"/>
              <a:gd name="T15" fmla="*/ 24 h 46"/>
              <a:gd name="T16" fmla="*/ 22 w 5704"/>
              <a:gd name="T17" fmla="*/ 18 h 46"/>
              <a:gd name="T18" fmla="*/ 0 w 5704"/>
              <a:gd name="T19" fmla="*/ 28 h 46"/>
              <a:gd name="T20" fmla="*/ 18 w 5704"/>
              <a:gd name="T21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6">
                <a:moveTo>
                  <a:pt x="18" y="46"/>
                </a:moveTo>
                <a:lnTo>
                  <a:pt x="5685" y="46"/>
                </a:lnTo>
                <a:lnTo>
                  <a:pt x="5704" y="28"/>
                </a:lnTo>
                <a:lnTo>
                  <a:pt x="5704" y="0"/>
                </a:lnTo>
                <a:lnTo>
                  <a:pt x="5682" y="9"/>
                </a:lnTo>
                <a:lnTo>
                  <a:pt x="5682" y="18"/>
                </a:lnTo>
                <a:lnTo>
                  <a:pt x="5676" y="24"/>
                </a:lnTo>
                <a:lnTo>
                  <a:pt x="27" y="24"/>
                </a:lnTo>
                <a:lnTo>
                  <a:pt x="22" y="18"/>
                </a:lnTo>
                <a:lnTo>
                  <a:pt x="0" y="28"/>
                </a:lnTo>
                <a:lnTo>
                  <a:pt x="18" y="46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2" name="Freeform 4">
            <a:extLst>
              <a:ext uri="{FF2B5EF4-FFF2-40B4-BE49-F238E27FC236}">
                <a16:creationId xmlns:a16="http://schemas.microsoft.com/office/drawing/2014/main" id="{3A6521AE-A856-6830-FC05-40A04B1F9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57151"/>
            <a:ext cx="9055100" cy="74613"/>
          </a:xfrm>
          <a:custGeom>
            <a:avLst/>
            <a:gdLst>
              <a:gd name="T0" fmla="*/ 18 w 5704"/>
              <a:gd name="T1" fmla="*/ 0 h 47"/>
              <a:gd name="T2" fmla="*/ 5685 w 5704"/>
              <a:gd name="T3" fmla="*/ 0 h 47"/>
              <a:gd name="T4" fmla="*/ 5704 w 5704"/>
              <a:gd name="T5" fmla="*/ 19 h 47"/>
              <a:gd name="T6" fmla="*/ 5682 w 5704"/>
              <a:gd name="T7" fmla="*/ 28 h 47"/>
              <a:gd name="T8" fmla="*/ 5676 w 5704"/>
              <a:gd name="T9" fmla="*/ 22 h 47"/>
              <a:gd name="T10" fmla="*/ 27 w 5704"/>
              <a:gd name="T11" fmla="*/ 22 h 47"/>
              <a:gd name="T12" fmla="*/ 22 w 5704"/>
              <a:gd name="T13" fmla="*/ 28 h 47"/>
              <a:gd name="T14" fmla="*/ 22 w 5704"/>
              <a:gd name="T15" fmla="*/ 37 h 47"/>
              <a:gd name="T16" fmla="*/ 0 w 5704"/>
              <a:gd name="T17" fmla="*/ 47 h 47"/>
              <a:gd name="T18" fmla="*/ 0 w 5704"/>
              <a:gd name="T19" fmla="*/ 19 h 47"/>
              <a:gd name="T20" fmla="*/ 18 w 5704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7">
                <a:moveTo>
                  <a:pt x="18" y="0"/>
                </a:moveTo>
                <a:lnTo>
                  <a:pt x="5685" y="0"/>
                </a:lnTo>
                <a:lnTo>
                  <a:pt x="5704" y="19"/>
                </a:lnTo>
                <a:lnTo>
                  <a:pt x="5682" y="28"/>
                </a:lnTo>
                <a:lnTo>
                  <a:pt x="5676" y="22"/>
                </a:lnTo>
                <a:lnTo>
                  <a:pt x="27" y="22"/>
                </a:lnTo>
                <a:lnTo>
                  <a:pt x="22" y="28"/>
                </a:lnTo>
                <a:lnTo>
                  <a:pt x="22" y="37"/>
                </a:lnTo>
                <a:lnTo>
                  <a:pt x="0" y="47"/>
                </a:lnTo>
                <a:lnTo>
                  <a:pt x="0" y="19"/>
                </a:lnTo>
                <a:lnTo>
                  <a:pt x="18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347AB535-E975-7355-562F-C9F4F85497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50989" y="222252"/>
            <a:ext cx="9055100" cy="830997"/>
          </a:xfrm>
          <a:ln/>
        </p:spPr>
        <p:txBody>
          <a:bodyPr>
            <a:noAutofit/>
          </a:bodyPr>
          <a:lstStyle/>
          <a:p>
            <a:pPr indent="0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6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Brother Strong In The Faith</a:t>
            </a:r>
          </a:p>
        </p:txBody>
      </p:sp>
      <p:sp>
        <p:nvSpPr>
          <p:cNvPr id="22537" name="Rectangle 9">
            <a:extLst>
              <a:ext uri="{FF2B5EF4-FFF2-40B4-BE49-F238E27FC236}">
                <a16:creationId xmlns:a16="http://schemas.microsoft.com/office/drawing/2014/main" id="{2D616E72-AABB-F9B4-6F55-B844D6D8A7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22015" y="1236090"/>
            <a:ext cx="11171783" cy="5383210"/>
          </a:xfrm>
          <a:ln/>
        </p:spPr>
        <p:txBody>
          <a:bodyPr>
            <a:normAutofit/>
          </a:bodyPr>
          <a:lstStyle/>
          <a:p>
            <a:pPr indent="760413" defTabSz="381000">
              <a:lnSpc>
                <a:spcPct val="130000"/>
              </a:lnSpc>
            </a:pPr>
            <a:r>
              <a:rPr lang="en-US" altLang="en-US" sz="4000" dirty="0">
                <a:solidFill>
                  <a:schemeClr val="bg1"/>
                </a:solidFill>
              </a:rPr>
              <a:t>Bear with the weak – Romans 15:1</a:t>
            </a:r>
            <a:endParaRPr lang="en-US" altLang="en-US" sz="4000" b="0" dirty="0">
              <a:solidFill>
                <a:schemeClr val="bg1"/>
              </a:solidFill>
            </a:endParaRPr>
          </a:p>
          <a:p>
            <a:pPr indent="760413" defTabSz="381000">
              <a:lnSpc>
                <a:spcPct val="130000"/>
              </a:lnSpc>
            </a:pPr>
            <a:r>
              <a:rPr lang="en-US" altLang="en-US" sz="4000" dirty="0">
                <a:solidFill>
                  <a:schemeClr val="bg1"/>
                </a:solidFill>
              </a:rPr>
              <a:t>Knew what was revealed -Romans14:2,14,23; 		 	1 Corinthians 8:1-7; 1 Timothy 4:1-5</a:t>
            </a:r>
          </a:p>
          <a:p>
            <a:pPr indent="760413" defTabSz="381000">
              <a:lnSpc>
                <a:spcPct val="130000"/>
              </a:lnSpc>
            </a:pPr>
            <a:r>
              <a:rPr lang="en-US" altLang="en-US" sz="4000" b="0" dirty="0">
                <a:solidFill>
                  <a:schemeClr val="bg1"/>
                </a:solidFill>
              </a:rPr>
              <a:t>Knew proper relation to God – 1 Corinthians    			8:8; Colossians 2:16</a:t>
            </a:r>
          </a:p>
          <a:p>
            <a:pPr indent="760413" defTabSz="381000">
              <a:lnSpc>
                <a:spcPct val="130000"/>
              </a:lnSpc>
            </a:pPr>
            <a:r>
              <a:rPr lang="en-US" altLang="en-US" sz="4000" dirty="0">
                <a:solidFill>
                  <a:schemeClr val="bg1"/>
                </a:solidFill>
              </a:rPr>
              <a:t>Knew an idol was nothing – 1 Corinthians 8:4</a:t>
            </a:r>
          </a:p>
        </p:txBody>
      </p:sp>
      <p:sp>
        <p:nvSpPr>
          <p:cNvPr id="22534" name="Freeform 6">
            <a:extLst>
              <a:ext uri="{FF2B5EF4-FFF2-40B4-BE49-F238E27FC236}">
                <a16:creationId xmlns:a16="http://schemas.microsoft.com/office/drawing/2014/main" id="{BD683735-6970-8C3D-7EBA-804FCDF17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726" y="1206500"/>
            <a:ext cx="8996363" cy="44450"/>
          </a:xfrm>
          <a:custGeom>
            <a:avLst/>
            <a:gdLst>
              <a:gd name="T0" fmla="*/ 0 w 5667"/>
              <a:gd name="T1" fmla="*/ 24 h 28"/>
              <a:gd name="T2" fmla="*/ 5667 w 5667"/>
              <a:gd name="T3" fmla="*/ 24 h 28"/>
              <a:gd name="T4" fmla="*/ 5664 w 5667"/>
              <a:gd name="T5" fmla="*/ 28 h 28"/>
              <a:gd name="T6" fmla="*/ 5664 w 5667"/>
              <a:gd name="T7" fmla="*/ 0 h 28"/>
              <a:gd name="T8" fmla="*/ 5667 w 5667"/>
              <a:gd name="T9" fmla="*/ 3 h 28"/>
              <a:gd name="T10" fmla="*/ 0 w 5667"/>
              <a:gd name="T11" fmla="*/ 3 h 28"/>
              <a:gd name="T12" fmla="*/ 4 w 5667"/>
              <a:gd name="T13" fmla="*/ 0 h 28"/>
              <a:gd name="T14" fmla="*/ 4 w 5667"/>
              <a:gd name="T15" fmla="*/ 28 h 28"/>
              <a:gd name="T16" fmla="*/ 0 w 5667"/>
              <a:gd name="T17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67" h="28">
                <a:moveTo>
                  <a:pt x="0" y="24"/>
                </a:moveTo>
                <a:lnTo>
                  <a:pt x="5667" y="24"/>
                </a:lnTo>
                <a:lnTo>
                  <a:pt x="5664" y="28"/>
                </a:lnTo>
                <a:lnTo>
                  <a:pt x="5664" y="0"/>
                </a:lnTo>
                <a:lnTo>
                  <a:pt x="5667" y="3"/>
                </a:lnTo>
                <a:lnTo>
                  <a:pt x="0" y="3"/>
                </a:lnTo>
                <a:lnTo>
                  <a:pt x="4" y="0"/>
                </a:lnTo>
                <a:lnTo>
                  <a:pt x="4" y="28"/>
                </a:lnTo>
                <a:lnTo>
                  <a:pt x="0" y="24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5" name="Freeform 7">
            <a:extLst>
              <a:ext uri="{FF2B5EF4-FFF2-40B4-BE49-F238E27FC236}">
                <a16:creationId xmlns:a16="http://schemas.microsoft.com/office/drawing/2014/main" id="{820972C2-2DF4-45BA-4FF1-7E9637785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1206501"/>
            <a:ext cx="9055100" cy="73025"/>
          </a:xfrm>
          <a:custGeom>
            <a:avLst/>
            <a:gdLst>
              <a:gd name="T0" fmla="*/ 18 w 5704"/>
              <a:gd name="T1" fmla="*/ 46 h 46"/>
              <a:gd name="T2" fmla="*/ 5685 w 5704"/>
              <a:gd name="T3" fmla="*/ 46 h 46"/>
              <a:gd name="T4" fmla="*/ 5704 w 5704"/>
              <a:gd name="T5" fmla="*/ 28 h 46"/>
              <a:gd name="T6" fmla="*/ 5704 w 5704"/>
              <a:gd name="T7" fmla="*/ 0 h 46"/>
              <a:gd name="T8" fmla="*/ 5682 w 5704"/>
              <a:gd name="T9" fmla="*/ 9 h 46"/>
              <a:gd name="T10" fmla="*/ 5682 w 5704"/>
              <a:gd name="T11" fmla="*/ 19 h 46"/>
              <a:gd name="T12" fmla="*/ 5676 w 5704"/>
              <a:gd name="T13" fmla="*/ 24 h 46"/>
              <a:gd name="T14" fmla="*/ 27 w 5704"/>
              <a:gd name="T15" fmla="*/ 24 h 46"/>
              <a:gd name="T16" fmla="*/ 22 w 5704"/>
              <a:gd name="T17" fmla="*/ 19 h 46"/>
              <a:gd name="T18" fmla="*/ 0 w 5704"/>
              <a:gd name="T19" fmla="*/ 28 h 46"/>
              <a:gd name="T20" fmla="*/ 18 w 5704"/>
              <a:gd name="T21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6">
                <a:moveTo>
                  <a:pt x="18" y="46"/>
                </a:moveTo>
                <a:lnTo>
                  <a:pt x="5685" y="46"/>
                </a:lnTo>
                <a:lnTo>
                  <a:pt x="5704" y="28"/>
                </a:lnTo>
                <a:lnTo>
                  <a:pt x="5704" y="0"/>
                </a:lnTo>
                <a:lnTo>
                  <a:pt x="5682" y="9"/>
                </a:lnTo>
                <a:lnTo>
                  <a:pt x="5682" y="19"/>
                </a:lnTo>
                <a:lnTo>
                  <a:pt x="5676" y="24"/>
                </a:lnTo>
                <a:lnTo>
                  <a:pt x="27" y="24"/>
                </a:lnTo>
                <a:lnTo>
                  <a:pt x="22" y="19"/>
                </a:lnTo>
                <a:lnTo>
                  <a:pt x="0" y="28"/>
                </a:lnTo>
                <a:lnTo>
                  <a:pt x="18" y="46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6" name="Freeform 8">
            <a:extLst>
              <a:ext uri="{FF2B5EF4-FFF2-40B4-BE49-F238E27FC236}">
                <a16:creationId xmlns:a16="http://schemas.microsoft.com/office/drawing/2014/main" id="{AE97F8CF-906C-43E4-5D56-E7551CDD5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1176338"/>
            <a:ext cx="9055100" cy="74612"/>
          </a:xfrm>
          <a:custGeom>
            <a:avLst/>
            <a:gdLst>
              <a:gd name="T0" fmla="*/ 18 w 5704"/>
              <a:gd name="T1" fmla="*/ 0 h 47"/>
              <a:gd name="T2" fmla="*/ 5685 w 5704"/>
              <a:gd name="T3" fmla="*/ 0 h 47"/>
              <a:gd name="T4" fmla="*/ 5704 w 5704"/>
              <a:gd name="T5" fmla="*/ 19 h 47"/>
              <a:gd name="T6" fmla="*/ 5682 w 5704"/>
              <a:gd name="T7" fmla="*/ 28 h 47"/>
              <a:gd name="T8" fmla="*/ 5676 w 5704"/>
              <a:gd name="T9" fmla="*/ 22 h 47"/>
              <a:gd name="T10" fmla="*/ 27 w 5704"/>
              <a:gd name="T11" fmla="*/ 22 h 47"/>
              <a:gd name="T12" fmla="*/ 22 w 5704"/>
              <a:gd name="T13" fmla="*/ 28 h 47"/>
              <a:gd name="T14" fmla="*/ 22 w 5704"/>
              <a:gd name="T15" fmla="*/ 38 h 47"/>
              <a:gd name="T16" fmla="*/ 0 w 5704"/>
              <a:gd name="T17" fmla="*/ 47 h 47"/>
              <a:gd name="T18" fmla="*/ 0 w 5704"/>
              <a:gd name="T19" fmla="*/ 19 h 47"/>
              <a:gd name="T20" fmla="*/ 18 w 5704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7">
                <a:moveTo>
                  <a:pt x="18" y="0"/>
                </a:moveTo>
                <a:lnTo>
                  <a:pt x="5685" y="0"/>
                </a:lnTo>
                <a:lnTo>
                  <a:pt x="5704" y="19"/>
                </a:lnTo>
                <a:lnTo>
                  <a:pt x="5682" y="28"/>
                </a:lnTo>
                <a:lnTo>
                  <a:pt x="5676" y="22"/>
                </a:lnTo>
                <a:lnTo>
                  <a:pt x="27" y="22"/>
                </a:lnTo>
                <a:lnTo>
                  <a:pt x="22" y="28"/>
                </a:lnTo>
                <a:lnTo>
                  <a:pt x="22" y="38"/>
                </a:lnTo>
                <a:lnTo>
                  <a:pt x="0" y="47"/>
                </a:lnTo>
                <a:lnTo>
                  <a:pt x="0" y="19"/>
                </a:lnTo>
                <a:lnTo>
                  <a:pt x="18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5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5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5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5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animBg="1"/>
      <p:bldP spid="22537" grpId="0" uiExpand="1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80099-BDD2-3212-EE6A-8D658D198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reeform 2">
            <a:extLst>
              <a:ext uri="{FF2B5EF4-FFF2-40B4-BE49-F238E27FC236}">
                <a16:creationId xmlns:a16="http://schemas.microsoft.com/office/drawing/2014/main" id="{D5709ED4-355A-5416-3060-559D5F7F1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726" y="87313"/>
            <a:ext cx="8996363" cy="44450"/>
          </a:xfrm>
          <a:custGeom>
            <a:avLst/>
            <a:gdLst>
              <a:gd name="T0" fmla="*/ 0 w 5667"/>
              <a:gd name="T1" fmla="*/ 24 h 28"/>
              <a:gd name="T2" fmla="*/ 5667 w 5667"/>
              <a:gd name="T3" fmla="*/ 24 h 28"/>
              <a:gd name="T4" fmla="*/ 5664 w 5667"/>
              <a:gd name="T5" fmla="*/ 28 h 28"/>
              <a:gd name="T6" fmla="*/ 5664 w 5667"/>
              <a:gd name="T7" fmla="*/ 0 h 28"/>
              <a:gd name="T8" fmla="*/ 5667 w 5667"/>
              <a:gd name="T9" fmla="*/ 3 h 28"/>
              <a:gd name="T10" fmla="*/ 0 w 5667"/>
              <a:gd name="T11" fmla="*/ 3 h 28"/>
              <a:gd name="T12" fmla="*/ 4 w 5667"/>
              <a:gd name="T13" fmla="*/ 0 h 28"/>
              <a:gd name="T14" fmla="*/ 4 w 5667"/>
              <a:gd name="T15" fmla="*/ 28 h 28"/>
              <a:gd name="T16" fmla="*/ 0 w 5667"/>
              <a:gd name="T17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67" h="28">
                <a:moveTo>
                  <a:pt x="0" y="24"/>
                </a:moveTo>
                <a:lnTo>
                  <a:pt x="5667" y="24"/>
                </a:lnTo>
                <a:lnTo>
                  <a:pt x="5664" y="28"/>
                </a:lnTo>
                <a:lnTo>
                  <a:pt x="5664" y="0"/>
                </a:lnTo>
                <a:lnTo>
                  <a:pt x="5667" y="3"/>
                </a:lnTo>
                <a:lnTo>
                  <a:pt x="0" y="3"/>
                </a:lnTo>
                <a:lnTo>
                  <a:pt x="4" y="0"/>
                </a:lnTo>
                <a:lnTo>
                  <a:pt x="4" y="28"/>
                </a:lnTo>
                <a:lnTo>
                  <a:pt x="0" y="24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1" name="Freeform 3">
            <a:extLst>
              <a:ext uri="{FF2B5EF4-FFF2-40B4-BE49-F238E27FC236}">
                <a16:creationId xmlns:a16="http://schemas.microsoft.com/office/drawing/2014/main" id="{4E482738-DFFE-0813-951B-CFE73823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87314"/>
            <a:ext cx="9055100" cy="73025"/>
          </a:xfrm>
          <a:custGeom>
            <a:avLst/>
            <a:gdLst>
              <a:gd name="T0" fmla="*/ 18 w 5704"/>
              <a:gd name="T1" fmla="*/ 46 h 46"/>
              <a:gd name="T2" fmla="*/ 5685 w 5704"/>
              <a:gd name="T3" fmla="*/ 46 h 46"/>
              <a:gd name="T4" fmla="*/ 5704 w 5704"/>
              <a:gd name="T5" fmla="*/ 28 h 46"/>
              <a:gd name="T6" fmla="*/ 5704 w 5704"/>
              <a:gd name="T7" fmla="*/ 0 h 46"/>
              <a:gd name="T8" fmla="*/ 5682 w 5704"/>
              <a:gd name="T9" fmla="*/ 9 h 46"/>
              <a:gd name="T10" fmla="*/ 5682 w 5704"/>
              <a:gd name="T11" fmla="*/ 18 h 46"/>
              <a:gd name="T12" fmla="*/ 5676 w 5704"/>
              <a:gd name="T13" fmla="*/ 24 h 46"/>
              <a:gd name="T14" fmla="*/ 27 w 5704"/>
              <a:gd name="T15" fmla="*/ 24 h 46"/>
              <a:gd name="T16" fmla="*/ 22 w 5704"/>
              <a:gd name="T17" fmla="*/ 18 h 46"/>
              <a:gd name="T18" fmla="*/ 0 w 5704"/>
              <a:gd name="T19" fmla="*/ 28 h 46"/>
              <a:gd name="T20" fmla="*/ 18 w 5704"/>
              <a:gd name="T21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6">
                <a:moveTo>
                  <a:pt x="18" y="46"/>
                </a:moveTo>
                <a:lnTo>
                  <a:pt x="5685" y="46"/>
                </a:lnTo>
                <a:lnTo>
                  <a:pt x="5704" y="28"/>
                </a:lnTo>
                <a:lnTo>
                  <a:pt x="5704" y="0"/>
                </a:lnTo>
                <a:lnTo>
                  <a:pt x="5682" y="9"/>
                </a:lnTo>
                <a:lnTo>
                  <a:pt x="5682" y="18"/>
                </a:lnTo>
                <a:lnTo>
                  <a:pt x="5676" y="24"/>
                </a:lnTo>
                <a:lnTo>
                  <a:pt x="27" y="24"/>
                </a:lnTo>
                <a:lnTo>
                  <a:pt x="22" y="18"/>
                </a:lnTo>
                <a:lnTo>
                  <a:pt x="0" y="28"/>
                </a:lnTo>
                <a:lnTo>
                  <a:pt x="18" y="46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2" name="Freeform 4">
            <a:extLst>
              <a:ext uri="{FF2B5EF4-FFF2-40B4-BE49-F238E27FC236}">
                <a16:creationId xmlns:a16="http://schemas.microsoft.com/office/drawing/2014/main" id="{5D39CE5D-00E5-A743-FED9-3E646B71D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57151"/>
            <a:ext cx="9055100" cy="74613"/>
          </a:xfrm>
          <a:custGeom>
            <a:avLst/>
            <a:gdLst>
              <a:gd name="T0" fmla="*/ 18 w 5704"/>
              <a:gd name="T1" fmla="*/ 0 h 47"/>
              <a:gd name="T2" fmla="*/ 5685 w 5704"/>
              <a:gd name="T3" fmla="*/ 0 h 47"/>
              <a:gd name="T4" fmla="*/ 5704 w 5704"/>
              <a:gd name="T5" fmla="*/ 19 h 47"/>
              <a:gd name="T6" fmla="*/ 5682 w 5704"/>
              <a:gd name="T7" fmla="*/ 28 h 47"/>
              <a:gd name="T8" fmla="*/ 5676 w 5704"/>
              <a:gd name="T9" fmla="*/ 22 h 47"/>
              <a:gd name="T10" fmla="*/ 27 w 5704"/>
              <a:gd name="T11" fmla="*/ 22 h 47"/>
              <a:gd name="T12" fmla="*/ 22 w 5704"/>
              <a:gd name="T13" fmla="*/ 28 h 47"/>
              <a:gd name="T14" fmla="*/ 22 w 5704"/>
              <a:gd name="T15" fmla="*/ 37 h 47"/>
              <a:gd name="T16" fmla="*/ 0 w 5704"/>
              <a:gd name="T17" fmla="*/ 47 h 47"/>
              <a:gd name="T18" fmla="*/ 0 w 5704"/>
              <a:gd name="T19" fmla="*/ 19 h 47"/>
              <a:gd name="T20" fmla="*/ 18 w 5704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7">
                <a:moveTo>
                  <a:pt x="18" y="0"/>
                </a:moveTo>
                <a:lnTo>
                  <a:pt x="5685" y="0"/>
                </a:lnTo>
                <a:lnTo>
                  <a:pt x="5704" y="19"/>
                </a:lnTo>
                <a:lnTo>
                  <a:pt x="5682" y="28"/>
                </a:lnTo>
                <a:lnTo>
                  <a:pt x="5676" y="22"/>
                </a:lnTo>
                <a:lnTo>
                  <a:pt x="27" y="22"/>
                </a:lnTo>
                <a:lnTo>
                  <a:pt x="22" y="28"/>
                </a:lnTo>
                <a:lnTo>
                  <a:pt x="22" y="37"/>
                </a:lnTo>
                <a:lnTo>
                  <a:pt x="0" y="47"/>
                </a:lnTo>
                <a:lnTo>
                  <a:pt x="0" y="19"/>
                </a:lnTo>
                <a:lnTo>
                  <a:pt x="18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BF8FF40A-050E-1D16-B645-804B2EADB0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50989" y="222252"/>
            <a:ext cx="9055100" cy="830997"/>
          </a:xfrm>
          <a:ln/>
        </p:spPr>
        <p:txBody>
          <a:bodyPr>
            <a:noAutofit/>
          </a:bodyPr>
          <a:lstStyle/>
          <a:p>
            <a:pPr indent="0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6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Brother Strong In The Faith</a:t>
            </a:r>
          </a:p>
        </p:txBody>
      </p:sp>
      <p:sp>
        <p:nvSpPr>
          <p:cNvPr id="22537" name="Rectangle 9">
            <a:extLst>
              <a:ext uri="{FF2B5EF4-FFF2-40B4-BE49-F238E27FC236}">
                <a16:creationId xmlns:a16="http://schemas.microsoft.com/office/drawing/2014/main" id="{F2B309BD-F243-411D-49CE-C4DB6865DF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33331" y="1312863"/>
            <a:ext cx="10963746" cy="5383210"/>
          </a:xfrm>
          <a:ln/>
        </p:spPr>
        <p:txBody>
          <a:bodyPr>
            <a:normAutofit/>
          </a:bodyPr>
          <a:lstStyle/>
          <a:p>
            <a:pPr indent="760413" defTabSz="381000">
              <a:lnSpc>
                <a:spcPct val="100000"/>
              </a:lnSpc>
            </a:pPr>
            <a:r>
              <a:rPr lang="en-US" altLang="en-US" sz="3600" dirty="0">
                <a:solidFill>
                  <a:schemeClr val="bg1"/>
                </a:solidFill>
              </a:rPr>
              <a:t>Was able to eat and observe – Romans 14:6</a:t>
            </a:r>
          </a:p>
          <a:p>
            <a:pPr indent="760413" defTabSz="381000">
              <a:lnSpc>
                <a:spcPct val="100000"/>
              </a:lnSpc>
            </a:pPr>
            <a:r>
              <a:rPr lang="en-US" altLang="en-US" sz="3600" b="0" dirty="0">
                <a:solidFill>
                  <a:schemeClr val="bg1"/>
                </a:solidFill>
              </a:rPr>
              <a:t>He was convinced in his own mind- Romans 14:5</a:t>
            </a:r>
          </a:p>
          <a:p>
            <a:pPr indent="760413" defTabSz="381000">
              <a:lnSpc>
                <a:spcPct val="100000"/>
              </a:lnSpc>
            </a:pPr>
            <a:r>
              <a:rPr lang="en-US" altLang="en-US" sz="3600" dirty="0">
                <a:solidFill>
                  <a:schemeClr val="bg1"/>
                </a:solidFill>
              </a:rPr>
              <a:t>Warned not to be puffed up – 1 Corinthians 8:1</a:t>
            </a:r>
          </a:p>
          <a:p>
            <a:pPr indent="760413" defTabSz="381000">
              <a:lnSpc>
                <a:spcPct val="100000"/>
              </a:lnSpc>
            </a:pPr>
            <a:r>
              <a:rPr lang="en-US" altLang="en-US" sz="3600" b="0" dirty="0">
                <a:solidFill>
                  <a:schemeClr val="bg1"/>
                </a:solidFill>
              </a:rPr>
              <a:t>Was tempted to “set </a:t>
            </a:r>
            <a:r>
              <a:rPr lang="en-US" altLang="en-US" sz="3600" dirty="0">
                <a:solidFill>
                  <a:schemeClr val="bg1"/>
                </a:solidFill>
              </a:rPr>
              <a:t>at nought” - Romans 14:3,10</a:t>
            </a:r>
          </a:p>
          <a:p>
            <a:pPr indent="760413" defTabSz="381000">
              <a:lnSpc>
                <a:spcPct val="100000"/>
              </a:lnSpc>
            </a:pPr>
            <a:r>
              <a:rPr lang="en-US" altLang="en-US" sz="3600" b="0" dirty="0">
                <a:solidFill>
                  <a:schemeClr val="bg1"/>
                </a:solidFill>
              </a:rPr>
              <a:t>Warned not to cause his brother </a:t>
            </a:r>
            <a:r>
              <a:rPr lang="en-US" altLang="en-US" sz="3600" dirty="0">
                <a:solidFill>
                  <a:schemeClr val="bg1"/>
                </a:solidFill>
              </a:rPr>
              <a:t>to stumble – 	 			 		Romans 14:21; 1 Corinthians 8:9-13; 10:32</a:t>
            </a:r>
          </a:p>
          <a:p>
            <a:pPr indent="760413" defTabSz="381000">
              <a:lnSpc>
                <a:spcPct val="100000"/>
              </a:lnSpc>
            </a:pPr>
            <a:r>
              <a:rPr lang="en-US" altLang="en-US" sz="3600" b="0" dirty="0">
                <a:solidFill>
                  <a:schemeClr val="bg1"/>
                </a:solidFill>
              </a:rPr>
              <a:t>He was innocent – No sin was attached to his 		 			actions</a:t>
            </a:r>
          </a:p>
        </p:txBody>
      </p:sp>
      <p:sp>
        <p:nvSpPr>
          <p:cNvPr id="22534" name="Freeform 6">
            <a:extLst>
              <a:ext uri="{FF2B5EF4-FFF2-40B4-BE49-F238E27FC236}">
                <a16:creationId xmlns:a16="http://schemas.microsoft.com/office/drawing/2014/main" id="{C2F9DFB0-80C1-2FA4-973A-5E29613A5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726" y="1206500"/>
            <a:ext cx="8996363" cy="44450"/>
          </a:xfrm>
          <a:custGeom>
            <a:avLst/>
            <a:gdLst>
              <a:gd name="T0" fmla="*/ 0 w 5667"/>
              <a:gd name="T1" fmla="*/ 24 h 28"/>
              <a:gd name="T2" fmla="*/ 5667 w 5667"/>
              <a:gd name="T3" fmla="*/ 24 h 28"/>
              <a:gd name="T4" fmla="*/ 5664 w 5667"/>
              <a:gd name="T5" fmla="*/ 28 h 28"/>
              <a:gd name="T6" fmla="*/ 5664 w 5667"/>
              <a:gd name="T7" fmla="*/ 0 h 28"/>
              <a:gd name="T8" fmla="*/ 5667 w 5667"/>
              <a:gd name="T9" fmla="*/ 3 h 28"/>
              <a:gd name="T10" fmla="*/ 0 w 5667"/>
              <a:gd name="T11" fmla="*/ 3 h 28"/>
              <a:gd name="T12" fmla="*/ 4 w 5667"/>
              <a:gd name="T13" fmla="*/ 0 h 28"/>
              <a:gd name="T14" fmla="*/ 4 w 5667"/>
              <a:gd name="T15" fmla="*/ 28 h 28"/>
              <a:gd name="T16" fmla="*/ 0 w 5667"/>
              <a:gd name="T17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67" h="28">
                <a:moveTo>
                  <a:pt x="0" y="24"/>
                </a:moveTo>
                <a:lnTo>
                  <a:pt x="5667" y="24"/>
                </a:lnTo>
                <a:lnTo>
                  <a:pt x="5664" y="28"/>
                </a:lnTo>
                <a:lnTo>
                  <a:pt x="5664" y="0"/>
                </a:lnTo>
                <a:lnTo>
                  <a:pt x="5667" y="3"/>
                </a:lnTo>
                <a:lnTo>
                  <a:pt x="0" y="3"/>
                </a:lnTo>
                <a:lnTo>
                  <a:pt x="4" y="0"/>
                </a:lnTo>
                <a:lnTo>
                  <a:pt x="4" y="28"/>
                </a:lnTo>
                <a:lnTo>
                  <a:pt x="0" y="24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5" name="Freeform 7">
            <a:extLst>
              <a:ext uri="{FF2B5EF4-FFF2-40B4-BE49-F238E27FC236}">
                <a16:creationId xmlns:a16="http://schemas.microsoft.com/office/drawing/2014/main" id="{D4A92EAE-305D-5545-9CB2-BBE1F9C0E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1206501"/>
            <a:ext cx="9055100" cy="73025"/>
          </a:xfrm>
          <a:custGeom>
            <a:avLst/>
            <a:gdLst>
              <a:gd name="T0" fmla="*/ 18 w 5704"/>
              <a:gd name="T1" fmla="*/ 46 h 46"/>
              <a:gd name="T2" fmla="*/ 5685 w 5704"/>
              <a:gd name="T3" fmla="*/ 46 h 46"/>
              <a:gd name="T4" fmla="*/ 5704 w 5704"/>
              <a:gd name="T5" fmla="*/ 28 h 46"/>
              <a:gd name="T6" fmla="*/ 5704 w 5704"/>
              <a:gd name="T7" fmla="*/ 0 h 46"/>
              <a:gd name="T8" fmla="*/ 5682 w 5704"/>
              <a:gd name="T9" fmla="*/ 9 h 46"/>
              <a:gd name="T10" fmla="*/ 5682 w 5704"/>
              <a:gd name="T11" fmla="*/ 19 h 46"/>
              <a:gd name="T12" fmla="*/ 5676 w 5704"/>
              <a:gd name="T13" fmla="*/ 24 h 46"/>
              <a:gd name="T14" fmla="*/ 27 w 5704"/>
              <a:gd name="T15" fmla="*/ 24 h 46"/>
              <a:gd name="T16" fmla="*/ 22 w 5704"/>
              <a:gd name="T17" fmla="*/ 19 h 46"/>
              <a:gd name="T18" fmla="*/ 0 w 5704"/>
              <a:gd name="T19" fmla="*/ 28 h 46"/>
              <a:gd name="T20" fmla="*/ 18 w 5704"/>
              <a:gd name="T21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6">
                <a:moveTo>
                  <a:pt x="18" y="46"/>
                </a:moveTo>
                <a:lnTo>
                  <a:pt x="5685" y="46"/>
                </a:lnTo>
                <a:lnTo>
                  <a:pt x="5704" y="28"/>
                </a:lnTo>
                <a:lnTo>
                  <a:pt x="5704" y="0"/>
                </a:lnTo>
                <a:lnTo>
                  <a:pt x="5682" y="9"/>
                </a:lnTo>
                <a:lnTo>
                  <a:pt x="5682" y="19"/>
                </a:lnTo>
                <a:lnTo>
                  <a:pt x="5676" y="24"/>
                </a:lnTo>
                <a:lnTo>
                  <a:pt x="27" y="24"/>
                </a:lnTo>
                <a:lnTo>
                  <a:pt x="22" y="19"/>
                </a:lnTo>
                <a:lnTo>
                  <a:pt x="0" y="28"/>
                </a:lnTo>
                <a:lnTo>
                  <a:pt x="18" y="46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6" name="Freeform 8">
            <a:extLst>
              <a:ext uri="{FF2B5EF4-FFF2-40B4-BE49-F238E27FC236}">
                <a16:creationId xmlns:a16="http://schemas.microsoft.com/office/drawing/2014/main" id="{0238EF2E-3B99-F5C4-0737-58BE46675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1176338"/>
            <a:ext cx="9055100" cy="74612"/>
          </a:xfrm>
          <a:custGeom>
            <a:avLst/>
            <a:gdLst>
              <a:gd name="T0" fmla="*/ 18 w 5704"/>
              <a:gd name="T1" fmla="*/ 0 h 47"/>
              <a:gd name="T2" fmla="*/ 5685 w 5704"/>
              <a:gd name="T3" fmla="*/ 0 h 47"/>
              <a:gd name="T4" fmla="*/ 5704 w 5704"/>
              <a:gd name="T5" fmla="*/ 19 h 47"/>
              <a:gd name="T6" fmla="*/ 5682 w 5704"/>
              <a:gd name="T7" fmla="*/ 28 h 47"/>
              <a:gd name="T8" fmla="*/ 5676 w 5704"/>
              <a:gd name="T9" fmla="*/ 22 h 47"/>
              <a:gd name="T10" fmla="*/ 27 w 5704"/>
              <a:gd name="T11" fmla="*/ 22 h 47"/>
              <a:gd name="T12" fmla="*/ 22 w 5704"/>
              <a:gd name="T13" fmla="*/ 28 h 47"/>
              <a:gd name="T14" fmla="*/ 22 w 5704"/>
              <a:gd name="T15" fmla="*/ 38 h 47"/>
              <a:gd name="T16" fmla="*/ 0 w 5704"/>
              <a:gd name="T17" fmla="*/ 47 h 47"/>
              <a:gd name="T18" fmla="*/ 0 w 5704"/>
              <a:gd name="T19" fmla="*/ 19 h 47"/>
              <a:gd name="T20" fmla="*/ 18 w 5704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7">
                <a:moveTo>
                  <a:pt x="18" y="0"/>
                </a:moveTo>
                <a:lnTo>
                  <a:pt x="5685" y="0"/>
                </a:lnTo>
                <a:lnTo>
                  <a:pt x="5704" y="19"/>
                </a:lnTo>
                <a:lnTo>
                  <a:pt x="5682" y="28"/>
                </a:lnTo>
                <a:lnTo>
                  <a:pt x="5676" y="22"/>
                </a:lnTo>
                <a:lnTo>
                  <a:pt x="27" y="22"/>
                </a:lnTo>
                <a:lnTo>
                  <a:pt x="22" y="28"/>
                </a:lnTo>
                <a:lnTo>
                  <a:pt x="22" y="38"/>
                </a:lnTo>
                <a:lnTo>
                  <a:pt x="0" y="47"/>
                </a:lnTo>
                <a:lnTo>
                  <a:pt x="0" y="19"/>
                </a:lnTo>
                <a:lnTo>
                  <a:pt x="18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46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5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5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5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5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5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5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5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5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5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7" grpId="0" uiExpand="1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C92EE-92C0-7524-894E-6E88871A7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reeform 2">
            <a:extLst>
              <a:ext uri="{FF2B5EF4-FFF2-40B4-BE49-F238E27FC236}">
                <a16:creationId xmlns:a16="http://schemas.microsoft.com/office/drawing/2014/main" id="{F4774750-F069-E675-920D-F954169A7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726" y="87313"/>
            <a:ext cx="8996363" cy="44450"/>
          </a:xfrm>
          <a:custGeom>
            <a:avLst/>
            <a:gdLst>
              <a:gd name="T0" fmla="*/ 0 w 5667"/>
              <a:gd name="T1" fmla="*/ 24 h 28"/>
              <a:gd name="T2" fmla="*/ 5667 w 5667"/>
              <a:gd name="T3" fmla="*/ 24 h 28"/>
              <a:gd name="T4" fmla="*/ 5664 w 5667"/>
              <a:gd name="T5" fmla="*/ 28 h 28"/>
              <a:gd name="T6" fmla="*/ 5664 w 5667"/>
              <a:gd name="T7" fmla="*/ 0 h 28"/>
              <a:gd name="T8" fmla="*/ 5667 w 5667"/>
              <a:gd name="T9" fmla="*/ 3 h 28"/>
              <a:gd name="T10" fmla="*/ 0 w 5667"/>
              <a:gd name="T11" fmla="*/ 3 h 28"/>
              <a:gd name="T12" fmla="*/ 4 w 5667"/>
              <a:gd name="T13" fmla="*/ 0 h 28"/>
              <a:gd name="T14" fmla="*/ 4 w 5667"/>
              <a:gd name="T15" fmla="*/ 28 h 28"/>
              <a:gd name="T16" fmla="*/ 0 w 5667"/>
              <a:gd name="T17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67" h="28">
                <a:moveTo>
                  <a:pt x="0" y="24"/>
                </a:moveTo>
                <a:lnTo>
                  <a:pt x="5667" y="24"/>
                </a:lnTo>
                <a:lnTo>
                  <a:pt x="5664" y="28"/>
                </a:lnTo>
                <a:lnTo>
                  <a:pt x="5664" y="0"/>
                </a:lnTo>
                <a:lnTo>
                  <a:pt x="5667" y="3"/>
                </a:lnTo>
                <a:lnTo>
                  <a:pt x="0" y="3"/>
                </a:lnTo>
                <a:lnTo>
                  <a:pt x="4" y="0"/>
                </a:lnTo>
                <a:lnTo>
                  <a:pt x="4" y="28"/>
                </a:lnTo>
                <a:lnTo>
                  <a:pt x="0" y="24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1" name="Freeform 3">
            <a:extLst>
              <a:ext uri="{FF2B5EF4-FFF2-40B4-BE49-F238E27FC236}">
                <a16:creationId xmlns:a16="http://schemas.microsoft.com/office/drawing/2014/main" id="{96F17262-6108-2F22-78AE-77552CD69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87314"/>
            <a:ext cx="9055100" cy="73025"/>
          </a:xfrm>
          <a:custGeom>
            <a:avLst/>
            <a:gdLst>
              <a:gd name="T0" fmla="*/ 18 w 5704"/>
              <a:gd name="T1" fmla="*/ 46 h 46"/>
              <a:gd name="T2" fmla="*/ 5685 w 5704"/>
              <a:gd name="T3" fmla="*/ 46 h 46"/>
              <a:gd name="T4" fmla="*/ 5704 w 5704"/>
              <a:gd name="T5" fmla="*/ 28 h 46"/>
              <a:gd name="T6" fmla="*/ 5704 w 5704"/>
              <a:gd name="T7" fmla="*/ 0 h 46"/>
              <a:gd name="T8" fmla="*/ 5682 w 5704"/>
              <a:gd name="T9" fmla="*/ 9 h 46"/>
              <a:gd name="T10" fmla="*/ 5682 w 5704"/>
              <a:gd name="T11" fmla="*/ 18 h 46"/>
              <a:gd name="T12" fmla="*/ 5676 w 5704"/>
              <a:gd name="T13" fmla="*/ 24 h 46"/>
              <a:gd name="T14" fmla="*/ 27 w 5704"/>
              <a:gd name="T15" fmla="*/ 24 h 46"/>
              <a:gd name="T16" fmla="*/ 22 w 5704"/>
              <a:gd name="T17" fmla="*/ 18 h 46"/>
              <a:gd name="T18" fmla="*/ 0 w 5704"/>
              <a:gd name="T19" fmla="*/ 28 h 46"/>
              <a:gd name="T20" fmla="*/ 18 w 5704"/>
              <a:gd name="T21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6">
                <a:moveTo>
                  <a:pt x="18" y="46"/>
                </a:moveTo>
                <a:lnTo>
                  <a:pt x="5685" y="46"/>
                </a:lnTo>
                <a:lnTo>
                  <a:pt x="5704" y="28"/>
                </a:lnTo>
                <a:lnTo>
                  <a:pt x="5704" y="0"/>
                </a:lnTo>
                <a:lnTo>
                  <a:pt x="5682" y="9"/>
                </a:lnTo>
                <a:lnTo>
                  <a:pt x="5682" y="18"/>
                </a:lnTo>
                <a:lnTo>
                  <a:pt x="5676" y="24"/>
                </a:lnTo>
                <a:lnTo>
                  <a:pt x="27" y="24"/>
                </a:lnTo>
                <a:lnTo>
                  <a:pt x="22" y="18"/>
                </a:lnTo>
                <a:lnTo>
                  <a:pt x="0" y="28"/>
                </a:lnTo>
                <a:lnTo>
                  <a:pt x="18" y="46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2" name="Freeform 4">
            <a:extLst>
              <a:ext uri="{FF2B5EF4-FFF2-40B4-BE49-F238E27FC236}">
                <a16:creationId xmlns:a16="http://schemas.microsoft.com/office/drawing/2014/main" id="{A10EDE59-C8B8-E983-C788-D7688C35B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57151"/>
            <a:ext cx="9055100" cy="74613"/>
          </a:xfrm>
          <a:custGeom>
            <a:avLst/>
            <a:gdLst>
              <a:gd name="T0" fmla="*/ 18 w 5704"/>
              <a:gd name="T1" fmla="*/ 0 h 47"/>
              <a:gd name="T2" fmla="*/ 5685 w 5704"/>
              <a:gd name="T3" fmla="*/ 0 h 47"/>
              <a:gd name="T4" fmla="*/ 5704 w 5704"/>
              <a:gd name="T5" fmla="*/ 19 h 47"/>
              <a:gd name="T6" fmla="*/ 5682 w 5704"/>
              <a:gd name="T7" fmla="*/ 28 h 47"/>
              <a:gd name="T8" fmla="*/ 5676 w 5704"/>
              <a:gd name="T9" fmla="*/ 22 h 47"/>
              <a:gd name="T10" fmla="*/ 27 w 5704"/>
              <a:gd name="T11" fmla="*/ 22 h 47"/>
              <a:gd name="T12" fmla="*/ 22 w 5704"/>
              <a:gd name="T13" fmla="*/ 28 h 47"/>
              <a:gd name="T14" fmla="*/ 22 w 5704"/>
              <a:gd name="T15" fmla="*/ 37 h 47"/>
              <a:gd name="T16" fmla="*/ 0 w 5704"/>
              <a:gd name="T17" fmla="*/ 47 h 47"/>
              <a:gd name="T18" fmla="*/ 0 w 5704"/>
              <a:gd name="T19" fmla="*/ 19 h 47"/>
              <a:gd name="T20" fmla="*/ 18 w 5704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7">
                <a:moveTo>
                  <a:pt x="18" y="0"/>
                </a:moveTo>
                <a:lnTo>
                  <a:pt x="5685" y="0"/>
                </a:lnTo>
                <a:lnTo>
                  <a:pt x="5704" y="19"/>
                </a:lnTo>
                <a:lnTo>
                  <a:pt x="5682" y="28"/>
                </a:lnTo>
                <a:lnTo>
                  <a:pt x="5676" y="22"/>
                </a:lnTo>
                <a:lnTo>
                  <a:pt x="27" y="22"/>
                </a:lnTo>
                <a:lnTo>
                  <a:pt x="22" y="28"/>
                </a:lnTo>
                <a:lnTo>
                  <a:pt x="22" y="37"/>
                </a:lnTo>
                <a:lnTo>
                  <a:pt x="0" y="47"/>
                </a:lnTo>
                <a:lnTo>
                  <a:pt x="0" y="19"/>
                </a:lnTo>
                <a:lnTo>
                  <a:pt x="18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65D852C0-66CA-094B-CF23-D68EA00499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50989" y="222252"/>
            <a:ext cx="9055100" cy="830997"/>
          </a:xfrm>
          <a:ln/>
        </p:spPr>
        <p:txBody>
          <a:bodyPr>
            <a:noAutofit/>
          </a:bodyPr>
          <a:lstStyle/>
          <a:p>
            <a:pPr indent="0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6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Brother Weak In The Faith</a:t>
            </a:r>
          </a:p>
        </p:txBody>
      </p:sp>
      <p:sp>
        <p:nvSpPr>
          <p:cNvPr id="22537" name="Rectangle 9">
            <a:extLst>
              <a:ext uri="{FF2B5EF4-FFF2-40B4-BE49-F238E27FC236}">
                <a16:creationId xmlns:a16="http://schemas.microsoft.com/office/drawing/2014/main" id="{D666B9AF-5F07-CC7A-ADAB-1C7D0DBDF2B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0196" y="1312863"/>
            <a:ext cx="11346881" cy="5383210"/>
          </a:xfrm>
          <a:ln/>
        </p:spPr>
        <p:txBody>
          <a:bodyPr>
            <a:normAutofit/>
          </a:bodyPr>
          <a:lstStyle/>
          <a:p>
            <a:pPr indent="760413" defTabSz="381000"/>
            <a:r>
              <a:rPr lang="en-US" altLang="en-US" sz="3500" dirty="0">
                <a:solidFill>
                  <a:schemeClr val="bg1"/>
                </a:solidFill>
              </a:rPr>
              <a:t>Romans 14:1 “not to disputes over doubtful  things.”</a:t>
            </a:r>
          </a:p>
          <a:p>
            <a:pPr indent="760413" defTabSz="381000"/>
            <a:r>
              <a:rPr lang="en-US" altLang="en-US" sz="3500" b="0" dirty="0">
                <a:solidFill>
                  <a:schemeClr val="bg1"/>
                </a:solidFill>
              </a:rPr>
              <a:t>He was “untaught” brother- 1 Corinthians 	8:1,4,7</a:t>
            </a:r>
          </a:p>
          <a:p>
            <a:pPr indent="760413" defTabSz="381000"/>
            <a:r>
              <a:rPr lang="en-US" altLang="en-US" sz="3500" dirty="0">
                <a:solidFill>
                  <a:schemeClr val="bg1"/>
                </a:solidFill>
              </a:rPr>
              <a:t>He did not understand – Romans 14:6</a:t>
            </a:r>
          </a:p>
          <a:p>
            <a:pPr indent="760413" defTabSz="381000"/>
            <a:r>
              <a:rPr lang="en-US" altLang="en-US" sz="3500" dirty="0">
                <a:solidFill>
                  <a:schemeClr val="bg1"/>
                </a:solidFill>
              </a:rPr>
              <a:t>He was convinced in his own mind – Romans 14:5</a:t>
            </a:r>
          </a:p>
          <a:p>
            <a:pPr indent="760413" defTabSz="381000"/>
            <a:r>
              <a:rPr lang="en-US" altLang="en-US" sz="3500" dirty="0">
                <a:solidFill>
                  <a:schemeClr val="bg1"/>
                </a:solidFill>
              </a:rPr>
              <a:t>Innocent before God – Stop being contentious</a:t>
            </a:r>
          </a:p>
          <a:p>
            <a:pPr indent="760413" defTabSz="381000"/>
            <a:r>
              <a:rPr lang="en-US" altLang="en-US" sz="3500" dirty="0">
                <a:solidFill>
                  <a:schemeClr val="bg1"/>
                </a:solidFill>
              </a:rPr>
              <a:t>He was “weak in faith” – Romans 10:17</a:t>
            </a:r>
          </a:p>
          <a:p>
            <a:pPr indent="760413" defTabSz="381000"/>
            <a:r>
              <a:rPr lang="en-US" altLang="en-US" sz="3500" dirty="0">
                <a:solidFill>
                  <a:schemeClr val="bg1"/>
                </a:solidFill>
              </a:rPr>
              <a:t>“Judging” strong brother – Romans 14:3,10,13</a:t>
            </a:r>
          </a:p>
          <a:p>
            <a:pPr indent="760413" defTabSz="381000"/>
            <a:r>
              <a:rPr lang="en-US" altLang="en-US" sz="3500" dirty="0">
                <a:solidFill>
                  <a:schemeClr val="bg1"/>
                </a:solidFill>
              </a:rPr>
              <a:t>Warned not to violate conscience- Romans 14:23; 					 1 Corinthians 8:10</a:t>
            </a:r>
          </a:p>
          <a:p>
            <a:pPr indent="760413" defTabSz="381000"/>
            <a:endParaRPr lang="en-US" altLang="en-US" sz="3600" dirty="0">
              <a:solidFill>
                <a:schemeClr val="bg1"/>
              </a:solidFill>
            </a:endParaRPr>
          </a:p>
          <a:p>
            <a:pPr indent="760413" defTabSz="381000">
              <a:lnSpc>
                <a:spcPct val="130000"/>
              </a:lnSpc>
            </a:pPr>
            <a:endParaRPr lang="en-US" altLang="en-US" sz="3600" b="0" dirty="0">
              <a:solidFill>
                <a:schemeClr val="bg1"/>
              </a:solidFill>
            </a:endParaRPr>
          </a:p>
        </p:txBody>
      </p:sp>
      <p:sp>
        <p:nvSpPr>
          <p:cNvPr id="22534" name="Freeform 6">
            <a:extLst>
              <a:ext uri="{FF2B5EF4-FFF2-40B4-BE49-F238E27FC236}">
                <a16:creationId xmlns:a16="http://schemas.microsoft.com/office/drawing/2014/main" id="{59BDAA3E-F67A-D647-17B9-1D6022CCE9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726" y="1206500"/>
            <a:ext cx="8996363" cy="44450"/>
          </a:xfrm>
          <a:custGeom>
            <a:avLst/>
            <a:gdLst>
              <a:gd name="T0" fmla="*/ 0 w 5667"/>
              <a:gd name="T1" fmla="*/ 24 h 28"/>
              <a:gd name="T2" fmla="*/ 5667 w 5667"/>
              <a:gd name="T3" fmla="*/ 24 h 28"/>
              <a:gd name="T4" fmla="*/ 5664 w 5667"/>
              <a:gd name="T5" fmla="*/ 28 h 28"/>
              <a:gd name="T6" fmla="*/ 5664 w 5667"/>
              <a:gd name="T7" fmla="*/ 0 h 28"/>
              <a:gd name="T8" fmla="*/ 5667 w 5667"/>
              <a:gd name="T9" fmla="*/ 3 h 28"/>
              <a:gd name="T10" fmla="*/ 0 w 5667"/>
              <a:gd name="T11" fmla="*/ 3 h 28"/>
              <a:gd name="T12" fmla="*/ 4 w 5667"/>
              <a:gd name="T13" fmla="*/ 0 h 28"/>
              <a:gd name="T14" fmla="*/ 4 w 5667"/>
              <a:gd name="T15" fmla="*/ 28 h 28"/>
              <a:gd name="T16" fmla="*/ 0 w 5667"/>
              <a:gd name="T17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67" h="28">
                <a:moveTo>
                  <a:pt x="0" y="24"/>
                </a:moveTo>
                <a:lnTo>
                  <a:pt x="5667" y="24"/>
                </a:lnTo>
                <a:lnTo>
                  <a:pt x="5664" y="28"/>
                </a:lnTo>
                <a:lnTo>
                  <a:pt x="5664" y="0"/>
                </a:lnTo>
                <a:lnTo>
                  <a:pt x="5667" y="3"/>
                </a:lnTo>
                <a:lnTo>
                  <a:pt x="0" y="3"/>
                </a:lnTo>
                <a:lnTo>
                  <a:pt x="4" y="0"/>
                </a:lnTo>
                <a:lnTo>
                  <a:pt x="4" y="28"/>
                </a:lnTo>
                <a:lnTo>
                  <a:pt x="0" y="24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5" name="Freeform 7">
            <a:extLst>
              <a:ext uri="{FF2B5EF4-FFF2-40B4-BE49-F238E27FC236}">
                <a16:creationId xmlns:a16="http://schemas.microsoft.com/office/drawing/2014/main" id="{4B34BE63-4052-3666-0F1A-565F5FA44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1206501"/>
            <a:ext cx="9055100" cy="73025"/>
          </a:xfrm>
          <a:custGeom>
            <a:avLst/>
            <a:gdLst>
              <a:gd name="T0" fmla="*/ 18 w 5704"/>
              <a:gd name="T1" fmla="*/ 46 h 46"/>
              <a:gd name="T2" fmla="*/ 5685 w 5704"/>
              <a:gd name="T3" fmla="*/ 46 h 46"/>
              <a:gd name="T4" fmla="*/ 5704 w 5704"/>
              <a:gd name="T5" fmla="*/ 28 h 46"/>
              <a:gd name="T6" fmla="*/ 5704 w 5704"/>
              <a:gd name="T7" fmla="*/ 0 h 46"/>
              <a:gd name="T8" fmla="*/ 5682 w 5704"/>
              <a:gd name="T9" fmla="*/ 9 h 46"/>
              <a:gd name="T10" fmla="*/ 5682 w 5704"/>
              <a:gd name="T11" fmla="*/ 19 h 46"/>
              <a:gd name="T12" fmla="*/ 5676 w 5704"/>
              <a:gd name="T13" fmla="*/ 24 h 46"/>
              <a:gd name="T14" fmla="*/ 27 w 5704"/>
              <a:gd name="T15" fmla="*/ 24 h 46"/>
              <a:gd name="T16" fmla="*/ 22 w 5704"/>
              <a:gd name="T17" fmla="*/ 19 h 46"/>
              <a:gd name="T18" fmla="*/ 0 w 5704"/>
              <a:gd name="T19" fmla="*/ 28 h 46"/>
              <a:gd name="T20" fmla="*/ 18 w 5704"/>
              <a:gd name="T21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6">
                <a:moveTo>
                  <a:pt x="18" y="46"/>
                </a:moveTo>
                <a:lnTo>
                  <a:pt x="5685" y="46"/>
                </a:lnTo>
                <a:lnTo>
                  <a:pt x="5704" y="28"/>
                </a:lnTo>
                <a:lnTo>
                  <a:pt x="5704" y="0"/>
                </a:lnTo>
                <a:lnTo>
                  <a:pt x="5682" y="9"/>
                </a:lnTo>
                <a:lnTo>
                  <a:pt x="5682" y="19"/>
                </a:lnTo>
                <a:lnTo>
                  <a:pt x="5676" y="24"/>
                </a:lnTo>
                <a:lnTo>
                  <a:pt x="27" y="24"/>
                </a:lnTo>
                <a:lnTo>
                  <a:pt x="22" y="19"/>
                </a:lnTo>
                <a:lnTo>
                  <a:pt x="0" y="28"/>
                </a:lnTo>
                <a:lnTo>
                  <a:pt x="18" y="46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6" name="Freeform 8">
            <a:extLst>
              <a:ext uri="{FF2B5EF4-FFF2-40B4-BE49-F238E27FC236}">
                <a16:creationId xmlns:a16="http://schemas.microsoft.com/office/drawing/2014/main" id="{1A29C5B5-A902-247B-8475-62C450428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1176338"/>
            <a:ext cx="9055100" cy="74612"/>
          </a:xfrm>
          <a:custGeom>
            <a:avLst/>
            <a:gdLst>
              <a:gd name="T0" fmla="*/ 18 w 5704"/>
              <a:gd name="T1" fmla="*/ 0 h 47"/>
              <a:gd name="T2" fmla="*/ 5685 w 5704"/>
              <a:gd name="T3" fmla="*/ 0 h 47"/>
              <a:gd name="T4" fmla="*/ 5704 w 5704"/>
              <a:gd name="T5" fmla="*/ 19 h 47"/>
              <a:gd name="T6" fmla="*/ 5682 w 5704"/>
              <a:gd name="T7" fmla="*/ 28 h 47"/>
              <a:gd name="T8" fmla="*/ 5676 w 5704"/>
              <a:gd name="T9" fmla="*/ 22 h 47"/>
              <a:gd name="T10" fmla="*/ 27 w 5704"/>
              <a:gd name="T11" fmla="*/ 22 h 47"/>
              <a:gd name="T12" fmla="*/ 22 w 5704"/>
              <a:gd name="T13" fmla="*/ 28 h 47"/>
              <a:gd name="T14" fmla="*/ 22 w 5704"/>
              <a:gd name="T15" fmla="*/ 38 h 47"/>
              <a:gd name="T16" fmla="*/ 0 w 5704"/>
              <a:gd name="T17" fmla="*/ 47 h 47"/>
              <a:gd name="T18" fmla="*/ 0 w 5704"/>
              <a:gd name="T19" fmla="*/ 19 h 47"/>
              <a:gd name="T20" fmla="*/ 18 w 5704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7">
                <a:moveTo>
                  <a:pt x="18" y="0"/>
                </a:moveTo>
                <a:lnTo>
                  <a:pt x="5685" y="0"/>
                </a:lnTo>
                <a:lnTo>
                  <a:pt x="5704" y="19"/>
                </a:lnTo>
                <a:lnTo>
                  <a:pt x="5682" y="28"/>
                </a:lnTo>
                <a:lnTo>
                  <a:pt x="5676" y="22"/>
                </a:lnTo>
                <a:lnTo>
                  <a:pt x="27" y="22"/>
                </a:lnTo>
                <a:lnTo>
                  <a:pt x="22" y="28"/>
                </a:lnTo>
                <a:lnTo>
                  <a:pt x="22" y="38"/>
                </a:lnTo>
                <a:lnTo>
                  <a:pt x="0" y="47"/>
                </a:lnTo>
                <a:lnTo>
                  <a:pt x="0" y="19"/>
                </a:lnTo>
                <a:lnTo>
                  <a:pt x="18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22404"/>
      </p:ext>
    </p:extLst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3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5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5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5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5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5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5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5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5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25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5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5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25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5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5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25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animBg="1"/>
      <p:bldP spid="22537" grpId="0" uiExpand="1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reeform 2">
            <a:extLst>
              <a:ext uri="{FF2B5EF4-FFF2-40B4-BE49-F238E27FC236}">
                <a16:creationId xmlns:a16="http://schemas.microsoft.com/office/drawing/2014/main" id="{207C2D1D-5734-869B-42BD-990BA2B60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126" y="153988"/>
            <a:ext cx="9110663" cy="57150"/>
          </a:xfrm>
          <a:custGeom>
            <a:avLst/>
            <a:gdLst>
              <a:gd name="T0" fmla="*/ 0 w 5739"/>
              <a:gd name="T1" fmla="*/ 33 h 36"/>
              <a:gd name="T2" fmla="*/ 5739 w 5739"/>
              <a:gd name="T3" fmla="*/ 33 h 36"/>
              <a:gd name="T4" fmla="*/ 5735 w 5739"/>
              <a:gd name="T5" fmla="*/ 36 h 36"/>
              <a:gd name="T6" fmla="*/ 5735 w 5739"/>
              <a:gd name="T7" fmla="*/ 0 h 36"/>
              <a:gd name="T8" fmla="*/ 5739 w 5739"/>
              <a:gd name="T9" fmla="*/ 4 h 36"/>
              <a:gd name="T10" fmla="*/ 0 w 5739"/>
              <a:gd name="T11" fmla="*/ 4 h 36"/>
              <a:gd name="T12" fmla="*/ 4 w 5739"/>
              <a:gd name="T13" fmla="*/ 0 h 36"/>
              <a:gd name="T14" fmla="*/ 4 w 5739"/>
              <a:gd name="T15" fmla="*/ 36 h 36"/>
              <a:gd name="T16" fmla="*/ 0 w 5739"/>
              <a:gd name="T17" fmla="*/ 3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39" h="36">
                <a:moveTo>
                  <a:pt x="0" y="33"/>
                </a:moveTo>
                <a:lnTo>
                  <a:pt x="5739" y="33"/>
                </a:lnTo>
                <a:lnTo>
                  <a:pt x="5735" y="36"/>
                </a:lnTo>
                <a:lnTo>
                  <a:pt x="5735" y="0"/>
                </a:lnTo>
                <a:lnTo>
                  <a:pt x="5739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3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5" name="Freeform 3">
            <a:extLst>
              <a:ext uri="{FF2B5EF4-FFF2-40B4-BE49-F238E27FC236}">
                <a16:creationId xmlns:a16="http://schemas.microsoft.com/office/drawing/2014/main" id="{06093EE5-44BE-50F0-0EEA-DF7C157D7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851" y="153989"/>
            <a:ext cx="9193213" cy="98425"/>
          </a:xfrm>
          <a:custGeom>
            <a:avLst/>
            <a:gdLst>
              <a:gd name="T0" fmla="*/ 26 w 5791"/>
              <a:gd name="T1" fmla="*/ 62 h 62"/>
              <a:gd name="T2" fmla="*/ 5765 w 5791"/>
              <a:gd name="T3" fmla="*/ 62 h 62"/>
              <a:gd name="T4" fmla="*/ 5791 w 5791"/>
              <a:gd name="T5" fmla="*/ 36 h 62"/>
              <a:gd name="T6" fmla="*/ 5791 w 5791"/>
              <a:gd name="T7" fmla="*/ 0 h 62"/>
              <a:gd name="T8" fmla="*/ 5761 w 5791"/>
              <a:gd name="T9" fmla="*/ 12 h 62"/>
              <a:gd name="T10" fmla="*/ 5761 w 5791"/>
              <a:gd name="T11" fmla="*/ 24 h 62"/>
              <a:gd name="T12" fmla="*/ 5753 w 5791"/>
              <a:gd name="T13" fmla="*/ 33 h 62"/>
              <a:gd name="T14" fmla="*/ 37 w 5791"/>
              <a:gd name="T15" fmla="*/ 33 h 62"/>
              <a:gd name="T16" fmla="*/ 30 w 5791"/>
              <a:gd name="T17" fmla="*/ 24 h 62"/>
              <a:gd name="T18" fmla="*/ 0 w 5791"/>
              <a:gd name="T19" fmla="*/ 36 h 62"/>
              <a:gd name="T20" fmla="*/ 26 w 5791"/>
              <a:gd name="T21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1" h="62">
                <a:moveTo>
                  <a:pt x="26" y="62"/>
                </a:moveTo>
                <a:lnTo>
                  <a:pt x="5765" y="62"/>
                </a:lnTo>
                <a:lnTo>
                  <a:pt x="5791" y="36"/>
                </a:lnTo>
                <a:lnTo>
                  <a:pt x="5791" y="0"/>
                </a:lnTo>
                <a:lnTo>
                  <a:pt x="5761" y="12"/>
                </a:lnTo>
                <a:lnTo>
                  <a:pt x="5761" y="24"/>
                </a:lnTo>
                <a:lnTo>
                  <a:pt x="5753" y="33"/>
                </a:lnTo>
                <a:lnTo>
                  <a:pt x="37" y="33"/>
                </a:lnTo>
                <a:lnTo>
                  <a:pt x="30" y="24"/>
                </a:lnTo>
                <a:lnTo>
                  <a:pt x="0" y="36"/>
                </a:lnTo>
                <a:lnTo>
                  <a:pt x="26" y="62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Freeform 4">
            <a:extLst>
              <a:ext uri="{FF2B5EF4-FFF2-40B4-BE49-F238E27FC236}">
                <a16:creationId xmlns:a16="http://schemas.microsoft.com/office/drawing/2014/main" id="{7B4931CD-910A-24E2-58DA-00AB9ABAC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851" y="114300"/>
            <a:ext cx="9193213" cy="96838"/>
          </a:xfrm>
          <a:custGeom>
            <a:avLst/>
            <a:gdLst>
              <a:gd name="T0" fmla="*/ 26 w 5791"/>
              <a:gd name="T1" fmla="*/ 0 h 61"/>
              <a:gd name="T2" fmla="*/ 5765 w 5791"/>
              <a:gd name="T3" fmla="*/ 0 h 61"/>
              <a:gd name="T4" fmla="*/ 5791 w 5791"/>
              <a:gd name="T5" fmla="*/ 25 h 61"/>
              <a:gd name="T6" fmla="*/ 5761 w 5791"/>
              <a:gd name="T7" fmla="*/ 37 h 61"/>
              <a:gd name="T8" fmla="*/ 5753 w 5791"/>
              <a:gd name="T9" fmla="*/ 29 h 61"/>
              <a:gd name="T10" fmla="*/ 37 w 5791"/>
              <a:gd name="T11" fmla="*/ 29 h 61"/>
              <a:gd name="T12" fmla="*/ 30 w 5791"/>
              <a:gd name="T13" fmla="*/ 37 h 61"/>
              <a:gd name="T14" fmla="*/ 30 w 5791"/>
              <a:gd name="T15" fmla="*/ 49 h 61"/>
              <a:gd name="T16" fmla="*/ 0 w 5791"/>
              <a:gd name="T17" fmla="*/ 61 h 61"/>
              <a:gd name="T18" fmla="*/ 0 w 5791"/>
              <a:gd name="T19" fmla="*/ 25 h 61"/>
              <a:gd name="T20" fmla="*/ 26 w 5791"/>
              <a:gd name="T2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1" h="61">
                <a:moveTo>
                  <a:pt x="26" y="0"/>
                </a:moveTo>
                <a:lnTo>
                  <a:pt x="5765" y="0"/>
                </a:lnTo>
                <a:lnTo>
                  <a:pt x="5791" y="25"/>
                </a:lnTo>
                <a:lnTo>
                  <a:pt x="5761" y="37"/>
                </a:lnTo>
                <a:lnTo>
                  <a:pt x="5753" y="29"/>
                </a:lnTo>
                <a:lnTo>
                  <a:pt x="37" y="29"/>
                </a:lnTo>
                <a:lnTo>
                  <a:pt x="30" y="37"/>
                </a:lnTo>
                <a:lnTo>
                  <a:pt x="30" y="49"/>
                </a:lnTo>
                <a:lnTo>
                  <a:pt x="0" y="61"/>
                </a:lnTo>
                <a:lnTo>
                  <a:pt x="0" y="25"/>
                </a:lnTo>
                <a:lnTo>
                  <a:pt x="26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7E497CB8-2200-82AD-8783-9D29D4CF73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66850" y="277813"/>
            <a:ext cx="9193213" cy="2006330"/>
          </a:xfrm>
          <a:ln/>
        </p:spPr>
        <p:txBody>
          <a:bodyPr>
            <a:normAutofit fontScale="90000"/>
          </a:bodyPr>
          <a:lstStyle/>
          <a:p>
            <a:pPr indent="0" algn="ctr" defTabSz="381000">
              <a:lnSpc>
                <a:spcPct val="92000"/>
              </a:lnSpc>
              <a:buClr>
                <a:srgbClr val="FFFFFF"/>
              </a:buClr>
            </a:pPr>
            <a:r>
              <a:rPr lang="en-US" altLang="en-US" sz="8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What Did They Have In Common?</a:t>
            </a:r>
          </a:p>
        </p:txBody>
      </p:sp>
      <p:sp>
        <p:nvSpPr>
          <p:cNvPr id="23561" name="Rectangle 9">
            <a:extLst>
              <a:ext uri="{FF2B5EF4-FFF2-40B4-BE49-F238E27FC236}">
                <a16:creationId xmlns:a16="http://schemas.microsoft.com/office/drawing/2014/main" id="{03D54670-F15A-296F-3893-C605ACE611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9651" y="2616741"/>
            <a:ext cx="11556460" cy="3684472"/>
          </a:xfrm>
          <a:ln/>
        </p:spPr>
        <p:txBody>
          <a:bodyPr>
            <a:noAutofit/>
          </a:bodyPr>
          <a:lstStyle/>
          <a:p>
            <a:pPr indent="760413" defTabSz="381000">
              <a:lnSpc>
                <a:spcPct val="130000"/>
              </a:lnSpc>
            </a:pPr>
            <a:r>
              <a:rPr lang="en-US" altLang="en-US" sz="3800" dirty="0">
                <a:solidFill>
                  <a:schemeClr val="bg1"/>
                </a:solidFill>
              </a:rPr>
              <a:t>BOTH were Brethren, received by God – Romans 	 			14:3; 15:7</a:t>
            </a:r>
          </a:p>
          <a:p>
            <a:pPr indent="760413" defTabSz="381000">
              <a:lnSpc>
                <a:spcPct val="130000"/>
              </a:lnSpc>
            </a:pPr>
            <a:r>
              <a:rPr lang="en-US" altLang="en-US" sz="3800" dirty="0">
                <a:solidFill>
                  <a:schemeClr val="bg1"/>
                </a:solidFill>
              </a:rPr>
              <a:t>BOTH were Innocent of any wrongdoing</a:t>
            </a:r>
          </a:p>
          <a:p>
            <a:pPr indent="760413" defTabSz="381000">
              <a:lnSpc>
                <a:spcPct val="130000"/>
              </a:lnSpc>
            </a:pPr>
            <a:r>
              <a:rPr lang="en-US" altLang="en-US" sz="3800" dirty="0">
                <a:solidFill>
                  <a:schemeClr val="bg1"/>
                </a:solidFill>
              </a:rPr>
              <a:t>BOTH were to extend Fellowship – Romans 14:19</a:t>
            </a:r>
          </a:p>
        </p:txBody>
      </p:sp>
      <p:sp>
        <p:nvSpPr>
          <p:cNvPr id="23558" name="Freeform 6">
            <a:extLst>
              <a:ext uri="{FF2B5EF4-FFF2-40B4-BE49-F238E27FC236}">
                <a16:creationId xmlns:a16="http://schemas.microsoft.com/office/drawing/2014/main" id="{095B4B6B-1BC2-B935-984A-DD216FDCF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9400" y="2309103"/>
            <a:ext cx="9110663" cy="57150"/>
          </a:xfrm>
          <a:custGeom>
            <a:avLst/>
            <a:gdLst>
              <a:gd name="T0" fmla="*/ 0 w 5739"/>
              <a:gd name="T1" fmla="*/ 32 h 36"/>
              <a:gd name="T2" fmla="*/ 5739 w 5739"/>
              <a:gd name="T3" fmla="*/ 32 h 36"/>
              <a:gd name="T4" fmla="*/ 5735 w 5739"/>
              <a:gd name="T5" fmla="*/ 36 h 36"/>
              <a:gd name="T6" fmla="*/ 5735 w 5739"/>
              <a:gd name="T7" fmla="*/ 0 h 36"/>
              <a:gd name="T8" fmla="*/ 5739 w 5739"/>
              <a:gd name="T9" fmla="*/ 4 h 36"/>
              <a:gd name="T10" fmla="*/ 0 w 5739"/>
              <a:gd name="T11" fmla="*/ 4 h 36"/>
              <a:gd name="T12" fmla="*/ 4 w 5739"/>
              <a:gd name="T13" fmla="*/ 0 h 36"/>
              <a:gd name="T14" fmla="*/ 4 w 5739"/>
              <a:gd name="T15" fmla="*/ 36 h 36"/>
              <a:gd name="T16" fmla="*/ 0 w 5739"/>
              <a:gd name="T17" fmla="*/ 3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39" h="36">
                <a:moveTo>
                  <a:pt x="0" y="32"/>
                </a:moveTo>
                <a:lnTo>
                  <a:pt x="5739" y="32"/>
                </a:lnTo>
                <a:lnTo>
                  <a:pt x="5735" y="36"/>
                </a:lnTo>
                <a:lnTo>
                  <a:pt x="5735" y="0"/>
                </a:lnTo>
                <a:lnTo>
                  <a:pt x="5739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2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9" name="Freeform 7">
            <a:extLst>
              <a:ext uri="{FF2B5EF4-FFF2-40B4-BE49-F238E27FC236}">
                <a16:creationId xmlns:a16="http://schemas.microsoft.com/office/drawing/2014/main" id="{73BB258D-12D0-FA72-A907-70606D37E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5223" y="2317834"/>
            <a:ext cx="9193213" cy="96838"/>
          </a:xfrm>
          <a:custGeom>
            <a:avLst/>
            <a:gdLst>
              <a:gd name="T0" fmla="*/ 26 w 5791"/>
              <a:gd name="T1" fmla="*/ 61 h 61"/>
              <a:gd name="T2" fmla="*/ 5765 w 5791"/>
              <a:gd name="T3" fmla="*/ 61 h 61"/>
              <a:gd name="T4" fmla="*/ 5791 w 5791"/>
              <a:gd name="T5" fmla="*/ 36 h 61"/>
              <a:gd name="T6" fmla="*/ 5791 w 5791"/>
              <a:gd name="T7" fmla="*/ 0 h 61"/>
              <a:gd name="T8" fmla="*/ 5761 w 5791"/>
              <a:gd name="T9" fmla="*/ 12 h 61"/>
              <a:gd name="T10" fmla="*/ 5761 w 5791"/>
              <a:gd name="T11" fmla="*/ 24 h 61"/>
              <a:gd name="T12" fmla="*/ 5753 w 5791"/>
              <a:gd name="T13" fmla="*/ 32 h 61"/>
              <a:gd name="T14" fmla="*/ 37 w 5791"/>
              <a:gd name="T15" fmla="*/ 32 h 61"/>
              <a:gd name="T16" fmla="*/ 30 w 5791"/>
              <a:gd name="T17" fmla="*/ 24 h 61"/>
              <a:gd name="T18" fmla="*/ 0 w 5791"/>
              <a:gd name="T19" fmla="*/ 36 h 61"/>
              <a:gd name="T20" fmla="*/ 26 w 5791"/>
              <a:gd name="T21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1" h="61">
                <a:moveTo>
                  <a:pt x="26" y="61"/>
                </a:moveTo>
                <a:lnTo>
                  <a:pt x="5765" y="61"/>
                </a:lnTo>
                <a:lnTo>
                  <a:pt x="5791" y="36"/>
                </a:lnTo>
                <a:lnTo>
                  <a:pt x="5791" y="0"/>
                </a:lnTo>
                <a:lnTo>
                  <a:pt x="5761" y="12"/>
                </a:lnTo>
                <a:lnTo>
                  <a:pt x="5761" y="24"/>
                </a:lnTo>
                <a:lnTo>
                  <a:pt x="5753" y="32"/>
                </a:lnTo>
                <a:lnTo>
                  <a:pt x="37" y="32"/>
                </a:lnTo>
                <a:lnTo>
                  <a:pt x="30" y="24"/>
                </a:lnTo>
                <a:lnTo>
                  <a:pt x="0" y="36"/>
                </a:lnTo>
                <a:lnTo>
                  <a:pt x="26" y="61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0" name="Freeform 8">
            <a:extLst>
              <a:ext uri="{FF2B5EF4-FFF2-40B4-BE49-F238E27FC236}">
                <a16:creationId xmlns:a16="http://schemas.microsoft.com/office/drawing/2014/main" id="{339FC821-F798-1BC0-4F86-8CCD0CF2C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340" y="2350818"/>
            <a:ext cx="9193213" cy="98425"/>
          </a:xfrm>
          <a:custGeom>
            <a:avLst/>
            <a:gdLst>
              <a:gd name="T0" fmla="*/ 26 w 5791"/>
              <a:gd name="T1" fmla="*/ 0 h 62"/>
              <a:gd name="T2" fmla="*/ 5765 w 5791"/>
              <a:gd name="T3" fmla="*/ 0 h 62"/>
              <a:gd name="T4" fmla="*/ 5791 w 5791"/>
              <a:gd name="T5" fmla="*/ 26 h 62"/>
              <a:gd name="T6" fmla="*/ 5761 w 5791"/>
              <a:gd name="T7" fmla="*/ 38 h 62"/>
              <a:gd name="T8" fmla="*/ 5753 w 5791"/>
              <a:gd name="T9" fmla="*/ 30 h 62"/>
              <a:gd name="T10" fmla="*/ 37 w 5791"/>
              <a:gd name="T11" fmla="*/ 30 h 62"/>
              <a:gd name="T12" fmla="*/ 30 w 5791"/>
              <a:gd name="T13" fmla="*/ 38 h 62"/>
              <a:gd name="T14" fmla="*/ 30 w 5791"/>
              <a:gd name="T15" fmla="*/ 50 h 62"/>
              <a:gd name="T16" fmla="*/ 0 w 5791"/>
              <a:gd name="T17" fmla="*/ 62 h 62"/>
              <a:gd name="T18" fmla="*/ 0 w 5791"/>
              <a:gd name="T19" fmla="*/ 26 h 62"/>
              <a:gd name="T20" fmla="*/ 26 w 5791"/>
              <a:gd name="T21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1" h="62">
                <a:moveTo>
                  <a:pt x="26" y="0"/>
                </a:moveTo>
                <a:lnTo>
                  <a:pt x="5765" y="0"/>
                </a:lnTo>
                <a:lnTo>
                  <a:pt x="5791" y="26"/>
                </a:lnTo>
                <a:lnTo>
                  <a:pt x="5761" y="38"/>
                </a:lnTo>
                <a:lnTo>
                  <a:pt x="5753" y="30"/>
                </a:lnTo>
                <a:lnTo>
                  <a:pt x="37" y="30"/>
                </a:lnTo>
                <a:lnTo>
                  <a:pt x="30" y="38"/>
                </a:lnTo>
                <a:lnTo>
                  <a:pt x="30" y="50"/>
                </a:lnTo>
                <a:lnTo>
                  <a:pt x="0" y="62"/>
                </a:lnTo>
                <a:lnTo>
                  <a:pt x="0" y="26"/>
                </a:lnTo>
                <a:lnTo>
                  <a:pt x="26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6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6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56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5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5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5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5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5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5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5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5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5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 animBg="1"/>
      <p:bldP spid="23561" grpId="0" uiExpand="1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reeform 2">
            <a:extLst>
              <a:ext uri="{FF2B5EF4-FFF2-40B4-BE49-F238E27FC236}">
                <a16:creationId xmlns:a16="http://schemas.microsoft.com/office/drawing/2014/main" id="{3EC3550E-64E9-854E-0F5B-8F00B45AD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838" y="96838"/>
            <a:ext cx="9112250" cy="57150"/>
          </a:xfrm>
          <a:custGeom>
            <a:avLst/>
            <a:gdLst>
              <a:gd name="T0" fmla="*/ 0 w 5740"/>
              <a:gd name="T1" fmla="*/ 33 h 36"/>
              <a:gd name="T2" fmla="*/ 5740 w 5740"/>
              <a:gd name="T3" fmla="*/ 33 h 36"/>
              <a:gd name="T4" fmla="*/ 5736 w 5740"/>
              <a:gd name="T5" fmla="*/ 36 h 36"/>
              <a:gd name="T6" fmla="*/ 5736 w 5740"/>
              <a:gd name="T7" fmla="*/ 0 h 36"/>
              <a:gd name="T8" fmla="*/ 5740 w 5740"/>
              <a:gd name="T9" fmla="*/ 4 h 36"/>
              <a:gd name="T10" fmla="*/ 0 w 5740"/>
              <a:gd name="T11" fmla="*/ 4 h 36"/>
              <a:gd name="T12" fmla="*/ 4 w 5740"/>
              <a:gd name="T13" fmla="*/ 0 h 36"/>
              <a:gd name="T14" fmla="*/ 4 w 5740"/>
              <a:gd name="T15" fmla="*/ 36 h 36"/>
              <a:gd name="T16" fmla="*/ 0 w 5740"/>
              <a:gd name="T17" fmla="*/ 3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40" h="36">
                <a:moveTo>
                  <a:pt x="0" y="33"/>
                </a:moveTo>
                <a:lnTo>
                  <a:pt x="5740" y="33"/>
                </a:lnTo>
                <a:lnTo>
                  <a:pt x="5736" y="36"/>
                </a:lnTo>
                <a:lnTo>
                  <a:pt x="5736" y="0"/>
                </a:lnTo>
                <a:lnTo>
                  <a:pt x="5740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3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3" name="Freeform 3">
            <a:extLst>
              <a:ext uri="{FF2B5EF4-FFF2-40B4-BE49-F238E27FC236}">
                <a16:creationId xmlns:a16="http://schemas.microsoft.com/office/drawing/2014/main" id="{F67D62B5-AE2A-6654-5491-BF9982663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1" y="96839"/>
            <a:ext cx="9191625" cy="98425"/>
          </a:xfrm>
          <a:custGeom>
            <a:avLst/>
            <a:gdLst>
              <a:gd name="T0" fmla="*/ 25 w 5790"/>
              <a:gd name="T1" fmla="*/ 62 h 62"/>
              <a:gd name="T2" fmla="*/ 5765 w 5790"/>
              <a:gd name="T3" fmla="*/ 62 h 62"/>
              <a:gd name="T4" fmla="*/ 5790 w 5790"/>
              <a:gd name="T5" fmla="*/ 36 h 62"/>
              <a:gd name="T6" fmla="*/ 5790 w 5790"/>
              <a:gd name="T7" fmla="*/ 0 h 62"/>
              <a:gd name="T8" fmla="*/ 5761 w 5790"/>
              <a:gd name="T9" fmla="*/ 12 h 62"/>
              <a:gd name="T10" fmla="*/ 5761 w 5790"/>
              <a:gd name="T11" fmla="*/ 24 h 62"/>
              <a:gd name="T12" fmla="*/ 5753 w 5790"/>
              <a:gd name="T13" fmla="*/ 33 h 62"/>
              <a:gd name="T14" fmla="*/ 37 w 5790"/>
              <a:gd name="T15" fmla="*/ 33 h 62"/>
              <a:gd name="T16" fmla="*/ 29 w 5790"/>
              <a:gd name="T17" fmla="*/ 24 h 62"/>
              <a:gd name="T18" fmla="*/ 0 w 5790"/>
              <a:gd name="T19" fmla="*/ 36 h 62"/>
              <a:gd name="T20" fmla="*/ 25 w 5790"/>
              <a:gd name="T21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2">
                <a:moveTo>
                  <a:pt x="25" y="62"/>
                </a:moveTo>
                <a:lnTo>
                  <a:pt x="5765" y="62"/>
                </a:lnTo>
                <a:lnTo>
                  <a:pt x="5790" y="36"/>
                </a:lnTo>
                <a:lnTo>
                  <a:pt x="5790" y="0"/>
                </a:lnTo>
                <a:lnTo>
                  <a:pt x="5761" y="12"/>
                </a:lnTo>
                <a:lnTo>
                  <a:pt x="5761" y="24"/>
                </a:lnTo>
                <a:lnTo>
                  <a:pt x="5753" y="33"/>
                </a:lnTo>
                <a:lnTo>
                  <a:pt x="37" y="33"/>
                </a:lnTo>
                <a:lnTo>
                  <a:pt x="29" y="24"/>
                </a:lnTo>
                <a:lnTo>
                  <a:pt x="0" y="36"/>
                </a:lnTo>
                <a:lnTo>
                  <a:pt x="25" y="62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4" name="Freeform 4">
            <a:extLst>
              <a:ext uri="{FF2B5EF4-FFF2-40B4-BE49-F238E27FC236}">
                <a16:creationId xmlns:a16="http://schemas.microsoft.com/office/drawing/2014/main" id="{F277B9CE-016F-8221-407A-262A19390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1" y="57150"/>
            <a:ext cx="9191625" cy="96838"/>
          </a:xfrm>
          <a:custGeom>
            <a:avLst/>
            <a:gdLst>
              <a:gd name="T0" fmla="*/ 25 w 5790"/>
              <a:gd name="T1" fmla="*/ 0 h 61"/>
              <a:gd name="T2" fmla="*/ 5765 w 5790"/>
              <a:gd name="T3" fmla="*/ 0 h 61"/>
              <a:gd name="T4" fmla="*/ 5790 w 5790"/>
              <a:gd name="T5" fmla="*/ 25 h 61"/>
              <a:gd name="T6" fmla="*/ 5761 w 5790"/>
              <a:gd name="T7" fmla="*/ 37 h 61"/>
              <a:gd name="T8" fmla="*/ 5753 w 5790"/>
              <a:gd name="T9" fmla="*/ 29 h 61"/>
              <a:gd name="T10" fmla="*/ 37 w 5790"/>
              <a:gd name="T11" fmla="*/ 29 h 61"/>
              <a:gd name="T12" fmla="*/ 29 w 5790"/>
              <a:gd name="T13" fmla="*/ 37 h 61"/>
              <a:gd name="T14" fmla="*/ 29 w 5790"/>
              <a:gd name="T15" fmla="*/ 49 h 61"/>
              <a:gd name="T16" fmla="*/ 0 w 5790"/>
              <a:gd name="T17" fmla="*/ 61 h 61"/>
              <a:gd name="T18" fmla="*/ 0 w 5790"/>
              <a:gd name="T19" fmla="*/ 25 h 61"/>
              <a:gd name="T20" fmla="*/ 25 w 5790"/>
              <a:gd name="T2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1">
                <a:moveTo>
                  <a:pt x="25" y="0"/>
                </a:moveTo>
                <a:lnTo>
                  <a:pt x="5765" y="0"/>
                </a:lnTo>
                <a:lnTo>
                  <a:pt x="5790" y="25"/>
                </a:lnTo>
                <a:lnTo>
                  <a:pt x="5761" y="37"/>
                </a:lnTo>
                <a:lnTo>
                  <a:pt x="5753" y="29"/>
                </a:lnTo>
                <a:lnTo>
                  <a:pt x="37" y="29"/>
                </a:lnTo>
                <a:lnTo>
                  <a:pt x="29" y="37"/>
                </a:lnTo>
                <a:lnTo>
                  <a:pt x="29" y="49"/>
                </a:lnTo>
                <a:lnTo>
                  <a:pt x="0" y="61"/>
                </a:lnTo>
                <a:lnTo>
                  <a:pt x="0" y="25"/>
                </a:lnTo>
                <a:lnTo>
                  <a:pt x="25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39EF8BEF-E369-1AAD-1331-8A81675379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81151" y="57151"/>
            <a:ext cx="9191625" cy="3323987"/>
          </a:xfrm>
          <a:ln/>
        </p:spPr>
        <p:txBody>
          <a:bodyPr>
            <a:normAutofit fontScale="90000"/>
          </a:bodyPr>
          <a:lstStyle/>
          <a:p>
            <a:pPr indent="0" algn="ctr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7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Romans 14 Does Not Authorize Any Sinful Practice!</a:t>
            </a:r>
          </a:p>
        </p:txBody>
      </p:sp>
      <p:sp>
        <p:nvSpPr>
          <p:cNvPr id="25609" name="Rectangle 9">
            <a:extLst>
              <a:ext uri="{FF2B5EF4-FFF2-40B4-BE49-F238E27FC236}">
                <a16:creationId xmlns:a16="http://schemas.microsoft.com/office/drawing/2014/main" id="{CDD3F886-1D62-4E26-B192-8584DFB8CD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43584" y="3874882"/>
            <a:ext cx="10369684" cy="2518353"/>
          </a:xfrm>
          <a:ln/>
        </p:spPr>
        <p:txBody>
          <a:bodyPr>
            <a:normAutofit fontScale="62500" lnSpcReduction="20000"/>
          </a:bodyPr>
          <a:lstStyle/>
          <a:p>
            <a:pPr indent="0" algn="ctr" defTabSz="381000">
              <a:lnSpc>
                <a:spcPct val="130000"/>
              </a:lnSpc>
              <a:buNone/>
            </a:pPr>
            <a:r>
              <a:rPr lang="en-US" altLang="en-US" sz="9300" b="1" spc="50" dirty="0">
                <a:ln w="0"/>
                <a:solidFill>
                  <a:srgbClr val="E8E8E8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ptos Display" panose="02110004020202020204"/>
                <a:ea typeface="+mj-ea"/>
                <a:cs typeface="+mj-cs"/>
              </a:rPr>
              <a:t>Romans 14 Does Not Authorize Us To Fellowship Sin!</a:t>
            </a:r>
            <a:endParaRPr lang="en-US" altLang="en-US" sz="4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saac Bold"/>
            </a:endParaRPr>
          </a:p>
        </p:txBody>
      </p:sp>
      <p:sp>
        <p:nvSpPr>
          <p:cNvPr id="25606" name="Freeform 6">
            <a:extLst>
              <a:ext uri="{FF2B5EF4-FFF2-40B4-BE49-F238E27FC236}">
                <a16:creationId xmlns:a16="http://schemas.microsoft.com/office/drawing/2014/main" id="{309DC989-92E6-928E-A1BA-1C668846D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6817" y="3286006"/>
            <a:ext cx="9112250" cy="134819"/>
          </a:xfrm>
          <a:custGeom>
            <a:avLst/>
            <a:gdLst>
              <a:gd name="T0" fmla="*/ 0 w 5740"/>
              <a:gd name="T1" fmla="*/ 32 h 36"/>
              <a:gd name="T2" fmla="*/ 5740 w 5740"/>
              <a:gd name="T3" fmla="*/ 32 h 36"/>
              <a:gd name="T4" fmla="*/ 5736 w 5740"/>
              <a:gd name="T5" fmla="*/ 36 h 36"/>
              <a:gd name="T6" fmla="*/ 5736 w 5740"/>
              <a:gd name="T7" fmla="*/ 0 h 36"/>
              <a:gd name="T8" fmla="*/ 5740 w 5740"/>
              <a:gd name="T9" fmla="*/ 4 h 36"/>
              <a:gd name="T10" fmla="*/ 0 w 5740"/>
              <a:gd name="T11" fmla="*/ 4 h 36"/>
              <a:gd name="T12" fmla="*/ 4 w 5740"/>
              <a:gd name="T13" fmla="*/ 0 h 36"/>
              <a:gd name="T14" fmla="*/ 4 w 5740"/>
              <a:gd name="T15" fmla="*/ 36 h 36"/>
              <a:gd name="T16" fmla="*/ 0 w 5740"/>
              <a:gd name="T17" fmla="*/ 3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40" h="36">
                <a:moveTo>
                  <a:pt x="0" y="32"/>
                </a:moveTo>
                <a:lnTo>
                  <a:pt x="5740" y="32"/>
                </a:lnTo>
                <a:lnTo>
                  <a:pt x="5736" y="36"/>
                </a:lnTo>
                <a:lnTo>
                  <a:pt x="5736" y="0"/>
                </a:lnTo>
                <a:lnTo>
                  <a:pt x="5740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2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7" name="Freeform 7">
            <a:extLst>
              <a:ext uri="{FF2B5EF4-FFF2-40B4-BE49-F238E27FC236}">
                <a16:creationId xmlns:a16="http://schemas.microsoft.com/office/drawing/2014/main" id="{44217422-335D-7AB5-A7C2-B97079453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838" y="3217880"/>
            <a:ext cx="9191625" cy="96838"/>
          </a:xfrm>
          <a:custGeom>
            <a:avLst/>
            <a:gdLst>
              <a:gd name="T0" fmla="*/ 25 w 5790"/>
              <a:gd name="T1" fmla="*/ 61 h 61"/>
              <a:gd name="T2" fmla="*/ 5765 w 5790"/>
              <a:gd name="T3" fmla="*/ 61 h 61"/>
              <a:gd name="T4" fmla="*/ 5790 w 5790"/>
              <a:gd name="T5" fmla="*/ 36 h 61"/>
              <a:gd name="T6" fmla="*/ 5790 w 5790"/>
              <a:gd name="T7" fmla="*/ 0 h 61"/>
              <a:gd name="T8" fmla="*/ 5761 w 5790"/>
              <a:gd name="T9" fmla="*/ 12 h 61"/>
              <a:gd name="T10" fmla="*/ 5761 w 5790"/>
              <a:gd name="T11" fmla="*/ 24 h 61"/>
              <a:gd name="T12" fmla="*/ 5753 w 5790"/>
              <a:gd name="T13" fmla="*/ 32 h 61"/>
              <a:gd name="T14" fmla="*/ 37 w 5790"/>
              <a:gd name="T15" fmla="*/ 32 h 61"/>
              <a:gd name="T16" fmla="*/ 29 w 5790"/>
              <a:gd name="T17" fmla="*/ 24 h 61"/>
              <a:gd name="T18" fmla="*/ 0 w 5790"/>
              <a:gd name="T19" fmla="*/ 36 h 61"/>
              <a:gd name="T20" fmla="*/ 25 w 5790"/>
              <a:gd name="T21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1">
                <a:moveTo>
                  <a:pt x="25" y="61"/>
                </a:moveTo>
                <a:lnTo>
                  <a:pt x="5765" y="61"/>
                </a:lnTo>
                <a:lnTo>
                  <a:pt x="5790" y="36"/>
                </a:lnTo>
                <a:lnTo>
                  <a:pt x="5790" y="0"/>
                </a:lnTo>
                <a:lnTo>
                  <a:pt x="5761" y="12"/>
                </a:lnTo>
                <a:lnTo>
                  <a:pt x="5761" y="24"/>
                </a:lnTo>
                <a:lnTo>
                  <a:pt x="5753" y="32"/>
                </a:lnTo>
                <a:lnTo>
                  <a:pt x="37" y="32"/>
                </a:lnTo>
                <a:lnTo>
                  <a:pt x="29" y="24"/>
                </a:lnTo>
                <a:lnTo>
                  <a:pt x="0" y="36"/>
                </a:lnTo>
                <a:lnTo>
                  <a:pt x="25" y="61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8" name="Freeform 8">
            <a:extLst>
              <a:ext uri="{FF2B5EF4-FFF2-40B4-BE49-F238E27FC236}">
                <a16:creationId xmlns:a16="http://schemas.microsoft.com/office/drawing/2014/main" id="{06BE0E02-0A1F-F83C-F481-94B963630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3301881"/>
            <a:ext cx="9191625" cy="98425"/>
          </a:xfrm>
          <a:custGeom>
            <a:avLst/>
            <a:gdLst>
              <a:gd name="T0" fmla="*/ 25 w 5790"/>
              <a:gd name="T1" fmla="*/ 0 h 62"/>
              <a:gd name="T2" fmla="*/ 5765 w 5790"/>
              <a:gd name="T3" fmla="*/ 0 h 62"/>
              <a:gd name="T4" fmla="*/ 5790 w 5790"/>
              <a:gd name="T5" fmla="*/ 26 h 62"/>
              <a:gd name="T6" fmla="*/ 5761 w 5790"/>
              <a:gd name="T7" fmla="*/ 38 h 62"/>
              <a:gd name="T8" fmla="*/ 5753 w 5790"/>
              <a:gd name="T9" fmla="*/ 30 h 62"/>
              <a:gd name="T10" fmla="*/ 37 w 5790"/>
              <a:gd name="T11" fmla="*/ 30 h 62"/>
              <a:gd name="T12" fmla="*/ 29 w 5790"/>
              <a:gd name="T13" fmla="*/ 38 h 62"/>
              <a:gd name="T14" fmla="*/ 29 w 5790"/>
              <a:gd name="T15" fmla="*/ 50 h 62"/>
              <a:gd name="T16" fmla="*/ 0 w 5790"/>
              <a:gd name="T17" fmla="*/ 62 h 62"/>
              <a:gd name="T18" fmla="*/ 0 w 5790"/>
              <a:gd name="T19" fmla="*/ 26 h 62"/>
              <a:gd name="T20" fmla="*/ 25 w 5790"/>
              <a:gd name="T21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2">
                <a:moveTo>
                  <a:pt x="25" y="0"/>
                </a:moveTo>
                <a:lnTo>
                  <a:pt x="5765" y="0"/>
                </a:lnTo>
                <a:lnTo>
                  <a:pt x="5790" y="26"/>
                </a:lnTo>
                <a:lnTo>
                  <a:pt x="5761" y="38"/>
                </a:lnTo>
                <a:lnTo>
                  <a:pt x="5753" y="30"/>
                </a:lnTo>
                <a:lnTo>
                  <a:pt x="37" y="30"/>
                </a:lnTo>
                <a:lnTo>
                  <a:pt x="29" y="38"/>
                </a:lnTo>
                <a:lnTo>
                  <a:pt x="29" y="50"/>
                </a:lnTo>
                <a:lnTo>
                  <a:pt x="0" y="62"/>
                </a:lnTo>
                <a:lnTo>
                  <a:pt x="0" y="26"/>
                </a:lnTo>
                <a:lnTo>
                  <a:pt x="25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0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60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/>
      <p:bldP spid="25609" grpId="0" uiExpand="1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reeform 2">
            <a:extLst>
              <a:ext uri="{FF2B5EF4-FFF2-40B4-BE49-F238E27FC236}">
                <a16:creationId xmlns:a16="http://schemas.microsoft.com/office/drawing/2014/main" id="{94772AEF-2CD7-D464-DA8C-A6AF58225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25413"/>
            <a:ext cx="9113838" cy="57150"/>
          </a:xfrm>
          <a:custGeom>
            <a:avLst/>
            <a:gdLst>
              <a:gd name="T0" fmla="*/ 0 w 5741"/>
              <a:gd name="T1" fmla="*/ 32 h 36"/>
              <a:gd name="T2" fmla="*/ 5741 w 5741"/>
              <a:gd name="T3" fmla="*/ 32 h 36"/>
              <a:gd name="T4" fmla="*/ 5737 w 5741"/>
              <a:gd name="T5" fmla="*/ 36 h 36"/>
              <a:gd name="T6" fmla="*/ 5737 w 5741"/>
              <a:gd name="T7" fmla="*/ 0 h 36"/>
              <a:gd name="T8" fmla="*/ 5741 w 5741"/>
              <a:gd name="T9" fmla="*/ 4 h 36"/>
              <a:gd name="T10" fmla="*/ 0 w 5741"/>
              <a:gd name="T11" fmla="*/ 4 h 36"/>
              <a:gd name="T12" fmla="*/ 4 w 5741"/>
              <a:gd name="T13" fmla="*/ 0 h 36"/>
              <a:gd name="T14" fmla="*/ 4 w 5741"/>
              <a:gd name="T15" fmla="*/ 36 h 36"/>
              <a:gd name="T16" fmla="*/ 0 w 5741"/>
              <a:gd name="T17" fmla="*/ 3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41" h="36">
                <a:moveTo>
                  <a:pt x="0" y="32"/>
                </a:moveTo>
                <a:lnTo>
                  <a:pt x="5741" y="32"/>
                </a:lnTo>
                <a:lnTo>
                  <a:pt x="5737" y="36"/>
                </a:lnTo>
                <a:lnTo>
                  <a:pt x="5737" y="0"/>
                </a:lnTo>
                <a:lnTo>
                  <a:pt x="5741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2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27" name="Freeform 3">
            <a:extLst>
              <a:ext uri="{FF2B5EF4-FFF2-40B4-BE49-F238E27FC236}">
                <a16:creationId xmlns:a16="http://schemas.microsoft.com/office/drawing/2014/main" id="{E202C95B-486F-1469-0524-4DA687DA0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0513" y="125414"/>
            <a:ext cx="9193212" cy="98425"/>
          </a:xfrm>
          <a:custGeom>
            <a:avLst/>
            <a:gdLst>
              <a:gd name="T0" fmla="*/ 25 w 5791"/>
              <a:gd name="T1" fmla="*/ 62 h 62"/>
              <a:gd name="T2" fmla="*/ 5766 w 5791"/>
              <a:gd name="T3" fmla="*/ 62 h 62"/>
              <a:gd name="T4" fmla="*/ 5791 w 5791"/>
              <a:gd name="T5" fmla="*/ 36 h 62"/>
              <a:gd name="T6" fmla="*/ 5791 w 5791"/>
              <a:gd name="T7" fmla="*/ 0 h 62"/>
              <a:gd name="T8" fmla="*/ 5762 w 5791"/>
              <a:gd name="T9" fmla="*/ 12 h 62"/>
              <a:gd name="T10" fmla="*/ 5762 w 5791"/>
              <a:gd name="T11" fmla="*/ 24 h 62"/>
              <a:gd name="T12" fmla="*/ 5754 w 5791"/>
              <a:gd name="T13" fmla="*/ 32 h 62"/>
              <a:gd name="T14" fmla="*/ 37 w 5791"/>
              <a:gd name="T15" fmla="*/ 32 h 62"/>
              <a:gd name="T16" fmla="*/ 29 w 5791"/>
              <a:gd name="T17" fmla="*/ 24 h 62"/>
              <a:gd name="T18" fmla="*/ 0 w 5791"/>
              <a:gd name="T19" fmla="*/ 36 h 62"/>
              <a:gd name="T20" fmla="*/ 25 w 5791"/>
              <a:gd name="T21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1" h="62">
                <a:moveTo>
                  <a:pt x="25" y="62"/>
                </a:moveTo>
                <a:lnTo>
                  <a:pt x="5766" y="62"/>
                </a:lnTo>
                <a:lnTo>
                  <a:pt x="5791" y="36"/>
                </a:lnTo>
                <a:lnTo>
                  <a:pt x="5791" y="0"/>
                </a:lnTo>
                <a:lnTo>
                  <a:pt x="5762" y="12"/>
                </a:lnTo>
                <a:lnTo>
                  <a:pt x="5762" y="24"/>
                </a:lnTo>
                <a:lnTo>
                  <a:pt x="5754" y="32"/>
                </a:lnTo>
                <a:lnTo>
                  <a:pt x="37" y="32"/>
                </a:lnTo>
                <a:lnTo>
                  <a:pt x="29" y="24"/>
                </a:lnTo>
                <a:lnTo>
                  <a:pt x="0" y="36"/>
                </a:lnTo>
                <a:lnTo>
                  <a:pt x="25" y="62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28" name="Freeform 4">
            <a:extLst>
              <a:ext uri="{FF2B5EF4-FFF2-40B4-BE49-F238E27FC236}">
                <a16:creationId xmlns:a16="http://schemas.microsoft.com/office/drawing/2014/main" id="{E56A34FC-3E14-FD9A-8C91-1D8BA2EC0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0513" y="85725"/>
            <a:ext cx="9193212" cy="96838"/>
          </a:xfrm>
          <a:custGeom>
            <a:avLst/>
            <a:gdLst>
              <a:gd name="T0" fmla="*/ 25 w 5791"/>
              <a:gd name="T1" fmla="*/ 0 h 61"/>
              <a:gd name="T2" fmla="*/ 5766 w 5791"/>
              <a:gd name="T3" fmla="*/ 0 h 61"/>
              <a:gd name="T4" fmla="*/ 5791 w 5791"/>
              <a:gd name="T5" fmla="*/ 25 h 61"/>
              <a:gd name="T6" fmla="*/ 5762 w 5791"/>
              <a:gd name="T7" fmla="*/ 37 h 61"/>
              <a:gd name="T8" fmla="*/ 5754 w 5791"/>
              <a:gd name="T9" fmla="*/ 29 h 61"/>
              <a:gd name="T10" fmla="*/ 37 w 5791"/>
              <a:gd name="T11" fmla="*/ 29 h 61"/>
              <a:gd name="T12" fmla="*/ 29 w 5791"/>
              <a:gd name="T13" fmla="*/ 37 h 61"/>
              <a:gd name="T14" fmla="*/ 29 w 5791"/>
              <a:gd name="T15" fmla="*/ 49 h 61"/>
              <a:gd name="T16" fmla="*/ 0 w 5791"/>
              <a:gd name="T17" fmla="*/ 61 h 61"/>
              <a:gd name="T18" fmla="*/ 0 w 5791"/>
              <a:gd name="T19" fmla="*/ 25 h 61"/>
              <a:gd name="T20" fmla="*/ 25 w 5791"/>
              <a:gd name="T2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1" h="61">
                <a:moveTo>
                  <a:pt x="25" y="0"/>
                </a:moveTo>
                <a:lnTo>
                  <a:pt x="5766" y="0"/>
                </a:lnTo>
                <a:lnTo>
                  <a:pt x="5791" y="25"/>
                </a:lnTo>
                <a:lnTo>
                  <a:pt x="5762" y="37"/>
                </a:lnTo>
                <a:lnTo>
                  <a:pt x="5754" y="29"/>
                </a:lnTo>
                <a:lnTo>
                  <a:pt x="37" y="29"/>
                </a:lnTo>
                <a:lnTo>
                  <a:pt x="29" y="37"/>
                </a:lnTo>
                <a:lnTo>
                  <a:pt x="29" y="49"/>
                </a:lnTo>
                <a:lnTo>
                  <a:pt x="0" y="61"/>
                </a:lnTo>
                <a:lnTo>
                  <a:pt x="0" y="25"/>
                </a:lnTo>
                <a:lnTo>
                  <a:pt x="25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93FC90B5-CDF1-E67D-0611-1276D1CA7B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60513" y="231204"/>
            <a:ext cx="9193212" cy="2230532"/>
          </a:xfrm>
          <a:ln/>
        </p:spPr>
        <p:txBody>
          <a:bodyPr>
            <a:noAutofit/>
          </a:bodyPr>
          <a:lstStyle/>
          <a:p>
            <a:pPr indent="0" algn="ctr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4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Unity In Diversity Advocates Must Pervert Romans 14 In Order To Find Their Doctrine</a:t>
            </a:r>
          </a:p>
        </p:txBody>
      </p:sp>
      <p:sp>
        <p:nvSpPr>
          <p:cNvPr id="26633" name="Rectangle 9">
            <a:extLst>
              <a:ext uri="{FF2B5EF4-FFF2-40B4-BE49-F238E27FC236}">
                <a16:creationId xmlns:a16="http://schemas.microsoft.com/office/drawing/2014/main" id="{A3A48382-FE73-3AFB-C6F5-E0E29E1C13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444" y="2669731"/>
            <a:ext cx="11235350" cy="3583539"/>
          </a:xfrm>
          <a:ln/>
        </p:spPr>
        <p:txBody>
          <a:bodyPr>
            <a:normAutofit fontScale="92500" lnSpcReduction="20000"/>
          </a:bodyPr>
          <a:lstStyle/>
          <a:p>
            <a:pPr indent="1014413" defTabSz="381000">
              <a:lnSpc>
                <a:spcPct val="100000"/>
              </a:lnSpc>
              <a:buFont typeface="Isaac Bold"/>
              <a:buChar char="➤"/>
            </a:pPr>
            <a:r>
              <a:rPr lang="en-US" altLang="en-US" sz="4000" dirty="0">
                <a:solidFill>
                  <a:schemeClr val="bg1"/>
                </a:solidFill>
                <a:latin typeface="Isaac Bold"/>
              </a:rPr>
              <a:t>Jude 3 – “contend earnestly for “the faith” which was once for all 	delivered to the saints." </a:t>
            </a:r>
          </a:p>
          <a:p>
            <a:pPr indent="1014413" defTabSz="381000">
              <a:lnSpc>
                <a:spcPct val="100000"/>
              </a:lnSpc>
              <a:buFont typeface="Isaac Bold"/>
              <a:buChar char="➤"/>
            </a:pPr>
            <a:r>
              <a:rPr lang="en-US" altLang="en-US" sz="4000" dirty="0">
                <a:solidFill>
                  <a:schemeClr val="bg1"/>
                </a:solidFill>
                <a:latin typeface="Isaac Bold"/>
              </a:rPr>
              <a:t>Romans 14:22 “Do you have faith? Have {it} to yourself before God. Happy {is} he who does not condemn himself in what he approves." </a:t>
            </a:r>
          </a:p>
          <a:p>
            <a:pPr indent="1014413" defTabSz="381000">
              <a:lnSpc>
                <a:spcPct val="100000"/>
              </a:lnSpc>
              <a:buFont typeface="Isaac Bold"/>
              <a:buChar char="➤"/>
            </a:pPr>
            <a:r>
              <a:rPr lang="en-US" altLang="en-US" sz="4000" dirty="0">
                <a:solidFill>
                  <a:schemeClr val="bg1"/>
                </a:solidFill>
                <a:latin typeface="Isaac Bold"/>
              </a:rPr>
              <a:t>Cannot refer to same thing unless GOD contradicts Himself!</a:t>
            </a:r>
          </a:p>
        </p:txBody>
      </p:sp>
      <p:sp>
        <p:nvSpPr>
          <p:cNvPr id="26630" name="Freeform 6">
            <a:extLst>
              <a:ext uri="{FF2B5EF4-FFF2-40B4-BE49-F238E27FC236}">
                <a16:creationId xmlns:a16="http://schemas.microsoft.com/office/drawing/2014/main" id="{E5EDC36E-5958-3489-AB83-1D1DBB3D5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9887" y="2517900"/>
            <a:ext cx="9113838" cy="57150"/>
          </a:xfrm>
          <a:custGeom>
            <a:avLst/>
            <a:gdLst>
              <a:gd name="T0" fmla="*/ 0 w 5741"/>
              <a:gd name="T1" fmla="*/ 32 h 36"/>
              <a:gd name="T2" fmla="*/ 5741 w 5741"/>
              <a:gd name="T3" fmla="*/ 32 h 36"/>
              <a:gd name="T4" fmla="*/ 5737 w 5741"/>
              <a:gd name="T5" fmla="*/ 36 h 36"/>
              <a:gd name="T6" fmla="*/ 5737 w 5741"/>
              <a:gd name="T7" fmla="*/ 0 h 36"/>
              <a:gd name="T8" fmla="*/ 5741 w 5741"/>
              <a:gd name="T9" fmla="*/ 4 h 36"/>
              <a:gd name="T10" fmla="*/ 0 w 5741"/>
              <a:gd name="T11" fmla="*/ 4 h 36"/>
              <a:gd name="T12" fmla="*/ 4 w 5741"/>
              <a:gd name="T13" fmla="*/ 0 h 36"/>
              <a:gd name="T14" fmla="*/ 4 w 5741"/>
              <a:gd name="T15" fmla="*/ 36 h 36"/>
              <a:gd name="T16" fmla="*/ 0 w 5741"/>
              <a:gd name="T17" fmla="*/ 3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41" h="36">
                <a:moveTo>
                  <a:pt x="0" y="32"/>
                </a:moveTo>
                <a:lnTo>
                  <a:pt x="5741" y="32"/>
                </a:lnTo>
                <a:lnTo>
                  <a:pt x="5737" y="36"/>
                </a:lnTo>
                <a:lnTo>
                  <a:pt x="5737" y="0"/>
                </a:lnTo>
                <a:lnTo>
                  <a:pt x="5741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2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1" name="Freeform 7">
            <a:extLst>
              <a:ext uri="{FF2B5EF4-FFF2-40B4-BE49-F238E27FC236}">
                <a16:creationId xmlns:a16="http://schemas.microsoft.com/office/drawing/2014/main" id="{4BC67F4E-E6AA-E73E-9AE9-ED6CAA921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9887" y="2559176"/>
            <a:ext cx="9193212" cy="98425"/>
          </a:xfrm>
          <a:custGeom>
            <a:avLst/>
            <a:gdLst>
              <a:gd name="T0" fmla="*/ 25 w 5791"/>
              <a:gd name="T1" fmla="*/ 62 h 62"/>
              <a:gd name="T2" fmla="*/ 5766 w 5791"/>
              <a:gd name="T3" fmla="*/ 62 h 62"/>
              <a:gd name="T4" fmla="*/ 5791 w 5791"/>
              <a:gd name="T5" fmla="*/ 36 h 62"/>
              <a:gd name="T6" fmla="*/ 5791 w 5791"/>
              <a:gd name="T7" fmla="*/ 0 h 62"/>
              <a:gd name="T8" fmla="*/ 5762 w 5791"/>
              <a:gd name="T9" fmla="*/ 12 h 62"/>
              <a:gd name="T10" fmla="*/ 5762 w 5791"/>
              <a:gd name="T11" fmla="*/ 24 h 62"/>
              <a:gd name="T12" fmla="*/ 5754 w 5791"/>
              <a:gd name="T13" fmla="*/ 32 h 62"/>
              <a:gd name="T14" fmla="*/ 37 w 5791"/>
              <a:gd name="T15" fmla="*/ 32 h 62"/>
              <a:gd name="T16" fmla="*/ 29 w 5791"/>
              <a:gd name="T17" fmla="*/ 24 h 62"/>
              <a:gd name="T18" fmla="*/ 0 w 5791"/>
              <a:gd name="T19" fmla="*/ 36 h 62"/>
              <a:gd name="T20" fmla="*/ 25 w 5791"/>
              <a:gd name="T21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1" h="62">
                <a:moveTo>
                  <a:pt x="25" y="62"/>
                </a:moveTo>
                <a:lnTo>
                  <a:pt x="5766" y="62"/>
                </a:lnTo>
                <a:lnTo>
                  <a:pt x="5791" y="36"/>
                </a:lnTo>
                <a:lnTo>
                  <a:pt x="5791" y="0"/>
                </a:lnTo>
                <a:lnTo>
                  <a:pt x="5762" y="12"/>
                </a:lnTo>
                <a:lnTo>
                  <a:pt x="5762" y="24"/>
                </a:lnTo>
                <a:lnTo>
                  <a:pt x="5754" y="32"/>
                </a:lnTo>
                <a:lnTo>
                  <a:pt x="37" y="32"/>
                </a:lnTo>
                <a:lnTo>
                  <a:pt x="29" y="24"/>
                </a:lnTo>
                <a:lnTo>
                  <a:pt x="0" y="36"/>
                </a:lnTo>
                <a:lnTo>
                  <a:pt x="25" y="62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2" name="Freeform 8">
            <a:extLst>
              <a:ext uri="{FF2B5EF4-FFF2-40B4-BE49-F238E27FC236}">
                <a16:creationId xmlns:a16="http://schemas.microsoft.com/office/drawing/2014/main" id="{F84A4953-AEF0-5915-F982-1224905D6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559176"/>
            <a:ext cx="9193212" cy="96837"/>
          </a:xfrm>
          <a:custGeom>
            <a:avLst/>
            <a:gdLst>
              <a:gd name="T0" fmla="*/ 25 w 5791"/>
              <a:gd name="T1" fmla="*/ 0 h 61"/>
              <a:gd name="T2" fmla="*/ 5766 w 5791"/>
              <a:gd name="T3" fmla="*/ 0 h 61"/>
              <a:gd name="T4" fmla="*/ 5791 w 5791"/>
              <a:gd name="T5" fmla="*/ 25 h 61"/>
              <a:gd name="T6" fmla="*/ 5762 w 5791"/>
              <a:gd name="T7" fmla="*/ 37 h 61"/>
              <a:gd name="T8" fmla="*/ 5754 w 5791"/>
              <a:gd name="T9" fmla="*/ 29 h 61"/>
              <a:gd name="T10" fmla="*/ 37 w 5791"/>
              <a:gd name="T11" fmla="*/ 29 h 61"/>
              <a:gd name="T12" fmla="*/ 29 w 5791"/>
              <a:gd name="T13" fmla="*/ 37 h 61"/>
              <a:gd name="T14" fmla="*/ 29 w 5791"/>
              <a:gd name="T15" fmla="*/ 49 h 61"/>
              <a:gd name="T16" fmla="*/ 0 w 5791"/>
              <a:gd name="T17" fmla="*/ 61 h 61"/>
              <a:gd name="T18" fmla="*/ 0 w 5791"/>
              <a:gd name="T19" fmla="*/ 25 h 61"/>
              <a:gd name="T20" fmla="*/ 25 w 5791"/>
              <a:gd name="T2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1" h="61">
                <a:moveTo>
                  <a:pt x="25" y="0"/>
                </a:moveTo>
                <a:lnTo>
                  <a:pt x="5766" y="0"/>
                </a:lnTo>
                <a:lnTo>
                  <a:pt x="5791" y="25"/>
                </a:lnTo>
                <a:lnTo>
                  <a:pt x="5762" y="37"/>
                </a:lnTo>
                <a:lnTo>
                  <a:pt x="5754" y="29"/>
                </a:lnTo>
                <a:lnTo>
                  <a:pt x="37" y="29"/>
                </a:lnTo>
                <a:lnTo>
                  <a:pt x="29" y="37"/>
                </a:lnTo>
                <a:lnTo>
                  <a:pt x="29" y="49"/>
                </a:lnTo>
                <a:lnTo>
                  <a:pt x="0" y="61"/>
                </a:lnTo>
                <a:lnTo>
                  <a:pt x="0" y="25"/>
                </a:lnTo>
                <a:lnTo>
                  <a:pt x="25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63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3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6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6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6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6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6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6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6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 animBg="1"/>
      <p:bldP spid="26633" grpId="0" uiExpand="1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1E09A-E552-58DD-F2BC-33C24AB4C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reeform 2">
            <a:extLst>
              <a:ext uri="{FF2B5EF4-FFF2-40B4-BE49-F238E27FC236}">
                <a16:creationId xmlns:a16="http://schemas.microsoft.com/office/drawing/2014/main" id="{6CEA4D6C-297B-0E20-90A8-B736F3963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838" y="96838"/>
            <a:ext cx="9112250" cy="57150"/>
          </a:xfrm>
          <a:custGeom>
            <a:avLst/>
            <a:gdLst>
              <a:gd name="T0" fmla="*/ 0 w 5740"/>
              <a:gd name="T1" fmla="*/ 33 h 36"/>
              <a:gd name="T2" fmla="*/ 5740 w 5740"/>
              <a:gd name="T3" fmla="*/ 33 h 36"/>
              <a:gd name="T4" fmla="*/ 5736 w 5740"/>
              <a:gd name="T5" fmla="*/ 36 h 36"/>
              <a:gd name="T6" fmla="*/ 5736 w 5740"/>
              <a:gd name="T7" fmla="*/ 0 h 36"/>
              <a:gd name="T8" fmla="*/ 5740 w 5740"/>
              <a:gd name="T9" fmla="*/ 4 h 36"/>
              <a:gd name="T10" fmla="*/ 0 w 5740"/>
              <a:gd name="T11" fmla="*/ 4 h 36"/>
              <a:gd name="T12" fmla="*/ 4 w 5740"/>
              <a:gd name="T13" fmla="*/ 0 h 36"/>
              <a:gd name="T14" fmla="*/ 4 w 5740"/>
              <a:gd name="T15" fmla="*/ 36 h 36"/>
              <a:gd name="T16" fmla="*/ 0 w 5740"/>
              <a:gd name="T17" fmla="*/ 3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40" h="36">
                <a:moveTo>
                  <a:pt x="0" y="33"/>
                </a:moveTo>
                <a:lnTo>
                  <a:pt x="5740" y="33"/>
                </a:lnTo>
                <a:lnTo>
                  <a:pt x="5736" y="36"/>
                </a:lnTo>
                <a:lnTo>
                  <a:pt x="5736" y="0"/>
                </a:lnTo>
                <a:lnTo>
                  <a:pt x="5740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3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3" name="Freeform 3">
            <a:extLst>
              <a:ext uri="{FF2B5EF4-FFF2-40B4-BE49-F238E27FC236}">
                <a16:creationId xmlns:a16="http://schemas.microsoft.com/office/drawing/2014/main" id="{D759D3D8-8534-75A8-062E-78FA72227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1" y="96839"/>
            <a:ext cx="9191625" cy="98425"/>
          </a:xfrm>
          <a:custGeom>
            <a:avLst/>
            <a:gdLst>
              <a:gd name="T0" fmla="*/ 25 w 5790"/>
              <a:gd name="T1" fmla="*/ 62 h 62"/>
              <a:gd name="T2" fmla="*/ 5765 w 5790"/>
              <a:gd name="T3" fmla="*/ 62 h 62"/>
              <a:gd name="T4" fmla="*/ 5790 w 5790"/>
              <a:gd name="T5" fmla="*/ 36 h 62"/>
              <a:gd name="T6" fmla="*/ 5790 w 5790"/>
              <a:gd name="T7" fmla="*/ 0 h 62"/>
              <a:gd name="T8" fmla="*/ 5761 w 5790"/>
              <a:gd name="T9" fmla="*/ 12 h 62"/>
              <a:gd name="T10" fmla="*/ 5761 w 5790"/>
              <a:gd name="T11" fmla="*/ 24 h 62"/>
              <a:gd name="T12" fmla="*/ 5753 w 5790"/>
              <a:gd name="T13" fmla="*/ 33 h 62"/>
              <a:gd name="T14" fmla="*/ 37 w 5790"/>
              <a:gd name="T15" fmla="*/ 33 h 62"/>
              <a:gd name="T16" fmla="*/ 29 w 5790"/>
              <a:gd name="T17" fmla="*/ 24 h 62"/>
              <a:gd name="T18" fmla="*/ 0 w 5790"/>
              <a:gd name="T19" fmla="*/ 36 h 62"/>
              <a:gd name="T20" fmla="*/ 25 w 5790"/>
              <a:gd name="T21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2">
                <a:moveTo>
                  <a:pt x="25" y="62"/>
                </a:moveTo>
                <a:lnTo>
                  <a:pt x="5765" y="62"/>
                </a:lnTo>
                <a:lnTo>
                  <a:pt x="5790" y="36"/>
                </a:lnTo>
                <a:lnTo>
                  <a:pt x="5790" y="0"/>
                </a:lnTo>
                <a:lnTo>
                  <a:pt x="5761" y="12"/>
                </a:lnTo>
                <a:lnTo>
                  <a:pt x="5761" y="24"/>
                </a:lnTo>
                <a:lnTo>
                  <a:pt x="5753" y="33"/>
                </a:lnTo>
                <a:lnTo>
                  <a:pt x="37" y="33"/>
                </a:lnTo>
                <a:lnTo>
                  <a:pt x="29" y="24"/>
                </a:lnTo>
                <a:lnTo>
                  <a:pt x="0" y="36"/>
                </a:lnTo>
                <a:lnTo>
                  <a:pt x="25" y="62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4" name="Freeform 4">
            <a:extLst>
              <a:ext uri="{FF2B5EF4-FFF2-40B4-BE49-F238E27FC236}">
                <a16:creationId xmlns:a16="http://schemas.microsoft.com/office/drawing/2014/main" id="{943D4A59-9348-E152-3CCC-9BC6797D9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1" y="57150"/>
            <a:ext cx="9191625" cy="96838"/>
          </a:xfrm>
          <a:custGeom>
            <a:avLst/>
            <a:gdLst>
              <a:gd name="T0" fmla="*/ 25 w 5790"/>
              <a:gd name="T1" fmla="*/ 0 h 61"/>
              <a:gd name="T2" fmla="*/ 5765 w 5790"/>
              <a:gd name="T3" fmla="*/ 0 h 61"/>
              <a:gd name="T4" fmla="*/ 5790 w 5790"/>
              <a:gd name="T5" fmla="*/ 25 h 61"/>
              <a:gd name="T6" fmla="*/ 5761 w 5790"/>
              <a:gd name="T7" fmla="*/ 37 h 61"/>
              <a:gd name="T8" fmla="*/ 5753 w 5790"/>
              <a:gd name="T9" fmla="*/ 29 h 61"/>
              <a:gd name="T10" fmla="*/ 37 w 5790"/>
              <a:gd name="T11" fmla="*/ 29 h 61"/>
              <a:gd name="T12" fmla="*/ 29 w 5790"/>
              <a:gd name="T13" fmla="*/ 37 h 61"/>
              <a:gd name="T14" fmla="*/ 29 w 5790"/>
              <a:gd name="T15" fmla="*/ 49 h 61"/>
              <a:gd name="T16" fmla="*/ 0 w 5790"/>
              <a:gd name="T17" fmla="*/ 61 h 61"/>
              <a:gd name="T18" fmla="*/ 0 w 5790"/>
              <a:gd name="T19" fmla="*/ 25 h 61"/>
              <a:gd name="T20" fmla="*/ 25 w 5790"/>
              <a:gd name="T2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1">
                <a:moveTo>
                  <a:pt x="25" y="0"/>
                </a:moveTo>
                <a:lnTo>
                  <a:pt x="5765" y="0"/>
                </a:lnTo>
                <a:lnTo>
                  <a:pt x="5790" y="25"/>
                </a:lnTo>
                <a:lnTo>
                  <a:pt x="5761" y="37"/>
                </a:lnTo>
                <a:lnTo>
                  <a:pt x="5753" y="29"/>
                </a:lnTo>
                <a:lnTo>
                  <a:pt x="37" y="29"/>
                </a:lnTo>
                <a:lnTo>
                  <a:pt x="29" y="37"/>
                </a:lnTo>
                <a:lnTo>
                  <a:pt x="29" y="49"/>
                </a:lnTo>
                <a:lnTo>
                  <a:pt x="0" y="61"/>
                </a:lnTo>
                <a:lnTo>
                  <a:pt x="0" y="25"/>
                </a:lnTo>
                <a:lnTo>
                  <a:pt x="25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37BE312A-BF91-D452-3091-BFE35389C4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81151" y="57151"/>
            <a:ext cx="9191625" cy="1233115"/>
          </a:xfrm>
          <a:ln/>
        </p:spPr>
        <p:txBody>
          <a:bodyPr>
            <a:normAutofit/>
          </a:bodyPr>
          <a:lstStyle/>
          <a:p>
            <a:pPr indent="0" algn="ctr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7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“Doubtful things”</a:t>
            </a:r>
          </a:p>
        </p:txBody>
      </p:sp>
      <p:sp>
        <p:nvSpPr>
          <p:cNvPr id="25609" name="Rectangle 9">
            <a:extLst>
              <a:ext uri="{FF2B5EF4-FFF2-40B4-BE49-F238E27FC236}">
                <a16:creationId xmlns:a16="http://schemas.microsoft.com/office/drawing/2014/main" id="{2FB53C62-A4BC-B6D0-327F-1D2D57A00D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1439" y="1603848"/>
            <a:ext cx="10330004" cy="4789387"/>
          </a:xfrm>
          <a:ln/>
        </p:spPr>
        <p:txBody>
          <a:bodyPr>
            <a:normAutofit lnSpcReduction="10000"/>
          </a:bodyPr>
          <a:lstStyle/>
          <a:p>
            <a:pPr indent="1014413" algn="ctr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saac Bold"/>
              </a:rPr>
              <a:t>Romans 14:22  Kept between God and the individual</a:t>
            </a:r>
          </a:p>
          <a:p>
            <a:pPr indent="1014413" algn="ctr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saac Bold"/>
              </a:rPr>
              <a:t>Mark 16:15 “preach the gospel to every creature.”</a:t>
            </a:r>
          </a:p>
          <a:p>
            <a:pPr indent="1014413" algn="ctr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saac Bold"/>
              </a:rPr>
              <a:t>Acts Chapter 8  “went everywhere preaching the word.”</a:t>
            </a:r>
          </a:p>
        </p:txBody>
      </p:sp>
      <p:sp>
        <p:nvSpPr>
          <p:cNvPr id="25606" name="Freeform 6">
            <a:extLst>
              <a:ext uri="{FF2B5EF4-FFF2-40B4-BE49-F238E27FC236}">
                <a16:creationId xmlns:a16="http://schemas.microsoft.com/office/drawing/2014/main" id="{92BFF43F-FDF6-E546-0F76-301366AE12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838" y="1290266"/>
            <a:ext cx="9112250" cy="57150"/>
          </a:xfrm>
          <a:custGeom>
            <a:avLst/>
            <a:gdLst>
              <a:gd name="T0" fmla="*/ 0 w 5740"/>
              <a:gd name="T1" fmla="*/ 32 h 36"/>
              <a:gd name="T2" fmla="*/ 5740 w 5740"/>
              <a:gd name="T3" fmla="*/ 32 h 36"/>
              <a:gd name="T4" fmla="*/ 5736 w 5740"/>
              <a:gd name="T5" fmla="*/ 36 h 36"/>
              <a:gd name="T6" fmla="*/ 5736 w 5740"/>
              <a:gd name="T7" fmla="*/ 0 h 36"/>
              <a:gd name="T8" fmla="*/ 5740 w 5740"/>
              <a:gd name="T9" fmla="*/ 4 h 36"/>
              <a:gd name="T10" fmla="*/ 0 w 5740"/>
              <a:gd name="T11" fmla="*/ 4 h 36"/>
              <a:gd name="T12" fmla="*/ 4 w 5740"/>
              <a:gd name="T13" fmla="*/ 0 h 36"/>
              <a:gd name="T14" fmla="*/ 4 w 5740"/>
              <a:gd name="T15" fmla="*/ 36 h 36"/>
              <a:gd name="T16" fmla="*/ 0 w 5740"/>
              <a:gd name="T17" fmla="*/ 3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40" h="36">
                <a:moveTo>
                  <a:pt x="0" y="32"/>
                </a:moveTo>
                <a:lnTo>
                  <a:pt x="5740" y="32"/>
                </a:lnTo>
                <a:lnTo>
                  <a:pt x="5736" y="36"/>
                </a:lnTo>
                <a:lnTo>
                  <a:pt x="5736" y="0"/>
                </a:lnTo>
                <a:lnTo>
                  <a:pt x="5740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2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7" name="Freeform 7">
            <a:extLst>
              <a:ext uri="{FF2B5EF4-FFF2-40B4-BE49-F238E27FC236}">
                <a16:creationId xmlns:a16="http://schemas.microsoft.com/office/drawing/2014/main" id="{1DCA48CD-9514-7DA7-4469-AAFBADB1C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838" y="1290266"/>
            <a:ext cx="9191625" cy="96838"/>
          </a:xfrm>
          <a:custGeom>
            <a:avLst/>
            <a:gdLst>
              <a:gd name="T0" fmla="*/ 25 w 5790"/>
              <a:gd name="T1" fmla="*/ 61 h 61"/>
              <a:gd name="T2" fmla="*/ 5765 w 5790"/>
              <a:gd name="T3" fmla="*/ 61 h 61"/>
              <a:gd name="T4" fmla="*/ 5790 w 5790"/>
              <a:gd name="T5" fmla="*/ 36 h 61"/>
              <a:gd name="T6" fmla="*/ 5790 w 5790"/>
              <a:gd name="T7" fmla="*/ 0 h 61"/>
              <a:gd name="T8" fmla="*/ 5761 w 5790"/>
              <a:gd name="T9" fmla="*/ 12 h 61"/>
              <a:gd name="T10" fmla="*/ 5761 w 5790"/>
              <a:gd name="T11" fmla="*/ 24 h 61"/>
              <a:gd name="T12" fmla="*/ 5753 w 5790"/>
              <a:gd name="T13" fmla="*/ 32 h 61"/>
              <a:gd name="T14" fmla="*/ 37 w 5790"/>
              <a:gd name="T15" fmla="*/ 32 h 61"/>
              <a:gd name="T16" fmla="*/ 29 w 5790"/>
              <a:gd name="T17" fmla="*/ 24 h 61"/>
              <a:gd name="T18" fmla="*/ 0 w 5790"/>
              <a:gd name="T19" fmla="*/ 36 h 61"/>
              <a:gd name="T20" fmla="*/ 25 w 5790"/>
              <a:gd name="T21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1">
                <a:moveTo>
                  <a:pt x="25" y="61"/>
                </a:moveTo>
                <a:lnTo>
                  <a:pt x="5765" y="61"/>
                </a:lnTo>
                <a:lnTo>
                  <a:pt x="5790" y="36"/>
                </a:lnTo>
                <a:lnTo>
                  <a:pt x="5790" y="0"/>
                </a:lnTo>
                <a:lnTo>
                  <a:pt x="5761" y="12"/>
                </a:lnTo>
                <a:lnTo>
                  <a:pt x="5761" y="24"/>
                </a:lnTo>
                <a:lnTo>
                  <a:pt x="5753" y="32"/>
                </a:lnTo>
                <a:lnTo>
                  <a:pt x="37" y="32"/>
                </a:lnTo>
                <a:lnTo>
                  <a:pt x="29" y="24"/>
                </a:lnTo>
                <a:lnTo>
                  <a:pt x="0" y="36"/>
                </a:lnTo>
                <a:lnTo>
                  <a:pt x="25" y="61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8" name="Freeform 8">
            <a:extLst>
              <a:ext uri="{FF2B5EF4-FFF2-40B4-BE49-F238E27FC236}">
                <a16:creationId xmlns:a16="http://schemas.microsoft.com/office/drawing/2014/main" id="{95D91A87-28B3-5994-8F0C-A88DCE178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838" y="1248991"/>
            <a:ext cx="9191625" cy="98425"/>
          </a:xfrm>
          <a:custGeom>
            <a:avLst/>
            <a:gdLst>
              <a:gd name="T0" fmla="*/ 25 w 5790"/>
              <a:gd name="T1" fmla="*/ 0 h 62"/>
              <a:gd name="T2" fmla="*/ 5765 w 5790"/>
              <a:gd name="T3" fmla="*/ 0 h 62"/>
              <a:gd name="T4" fmla="*/ 5790 w 5790"/>
              <a:gd name="T5" fmla="*/ 26 h 62"/>
              <a:gd name="T6" fmla="*/ 5761 w 5790"/>
              <a:gd name="T7" fmla="*/ 38 h 62"/>
              <a:gd name="T8" fmla="*/ 5753 w 5790"/>
              <a:gd name="T9" fmla="*/ 30 h 62"/>
              <a:gd name="T10" fmla="*/ 37 w 5790"/>
              <a:gd name="T11" fmla="*/ 30 h 62"/>
              <a:gd name="T12" fmla="*/ 29 w 5790"/>
              <a:gd name="T13" fmla="*/ 38 h 62"/>
              <a:gd name="T14" fmla="*/ 29 w 5790"/>
              <a:gd name="T15" fmla="*/ 50 h 62"/>
              <a:gd name="T16" fmla="*/ 0 w 5790"/>
              <a:gd name="T17" fmla="*/ 62 h 62"/>
              <a:gd name="T18" fmla="*/ 0 w 5790"/>
              <a:gd name="T19" fmla="*/ 26 h 62"/>
              <a:gd name="T20" fmla="*/ 25 w 5790"/>
              <a:gd name="T21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2">
                <a:moveTo>
                  <a:pt x="25" y="0"/>
                </a:moveTo>
                <a:lnTo>
                  <a:pt x="5765" y="0"/>
                </a:lnTo>
                <a:lnTo>
                  <a:pt x="5790" y="26"/>
                </a:lnTo>
                <a:lnTo>
                  <a:pt x="5761" y="38"/>
                </a:lnTo>
                <a:lnTo>
                  <a:pt x="5753" y="30"/>
                </a:lnTo>
                <a:lnTo>
                  <a:pt x="37" y="30"/>
                </a:lnTo>
                <a:lnTo>
                  <a:pt x="29" y="38"/>
                </a:lnTo>
                <a:lnTo>
                  <a:pt x="29" y="50"/>
                </a:lnTo>
                <a:lnTo>
                  <a:pt x="0" y="62"/>
                </a:lnTo>
                <a:lnTo>
                  <a:pt x="0" y="26"/>
                </a:lnTo>
                <a:lnTo>
                  <a:pt x="25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175702"/>
      </p:ext>
    </p:extLst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0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60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/>
      <p:bldP spid="25609" grpId="0" uiExpand="1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BC1F2-0FD5-D262-2A27-AAB247A36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reeform 2">
            <a:extLst>
              <a:ext uri="{FF2B5EF4-FFF2-40B4-BE49-F238E27FC236}">
                <a16:creationId xmlns:a16="http://schemas.microsoft.com/office/drawing/2014/main" id="{021B2275-3124-9FF7-92CB-9F3272114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25413"/>
            <a:ext cx="9113838" cy="57150"/>
          </a:xfrm>
          <a:custGeom>
            <a:avLst/>
            <a:gdLst>
              <a:gd name="T0" fmla="*/ 0 w 5741"/>
              <a:gd name="T1" fmla="*/ 32 h 36"/>
              <a:gd name="T2" fmla="*/ 5741 w 5741"/>
              <a:gd name="T3" fmla="*/ 32 h 36"/>
              <a:gd name="T4" fmla="*/ 5737 w 5741"/>
              <a:gd name="T5" fmla="*/ 36 h 36"/>
              <a:gd name="T6" fmla="*/ 5737 w 5741"/>
              <a:gd name="T7" fmla="*/ 0 h 36"/>
              <a:gd name="T8" fmla="*/ 5741 w 5741"/>
              <a:gd name="T9" fmla="*/ 4 h 36"/>
              <a:gd name="T10" fmla="*/ 0 w 5741"/>
              <a:gd name="T11" fmla="*/ 4 h 36"/>
              <a:gd name="T12" fmla="*/ 4 w 5741"/>
              <a:gd name="T13" fmla="*/ 0 h 36"/>
              <a:gd name="T14" fmla="*/ 4 w 5741"/>
              <a:gd name="T15" fmla="*/ 36 h 36"/>
              <a:gd name="T16" fmla="*/ 0 w 5741"/>
              <a:gd name="T17" fmla="*/ 3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41" h="36">
                <a:moveTo>
                  <a:pt x="0" y="32"/>
                </a:moveTo>
                <a:lnTo>
                  <a:pt x="5741" y="32"/>
                </a:lnTo>
                <a:lnTo>
                  <a:pt x="5737" y="36"/>
                </a:lnTo>
                <a:lnTo>
                  <a:pt x="5737" y="0"/>
                </a:lnTo>
                <a:lnTo>
                  <a:pt x="5741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2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27" name="Freeform 3">
            <a:extLst>
              <a:ext uri="{FF2B5EF4-FFF2-40B4-BE49-F238E27FC236}">
                <a16:creationId xmlns:a16="http://schemas.microsoft.com/office/drawing/2014/main" id="{F4C58399-58DB-6FD3-C28D-6211BE6C4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0513" y="125414"/>
            <a:ext cx="9193212" cy="98425"/>
          </a:xfrm>
          <a:custGeom>
            <a:avLst/>
            <a:gdLst>
              <a:gd name="T0" fmla="*/ 25 w 5791"/>
              <a:gd name="T1" fmla="*/ 62 h 62"/>
              <a:gd name="T2" fmla="*/ 5766 w 5791"/>
              <a:gd name="T3" fmla="*/ 62 h 62"/>
              <a:gd name="T4" fmla="*/ 5791 w 5791"/>
              <a:gd name="T5" fmla="*/ 36 h 62"/>
              <a:gd name="T6" fmla="*/ 5791 w 5791"/>
              <a:gd name="T7" fmla="*/ 0 h 62"/>
              <a:gd name="T8" fmla="*/ 5762 w 5791"/>
              <a:gd name="T9" fmla="*/ 12 h 62"/>
              <a:gd name="T10" fmla="*/ 5762 w 5791"/>
              <a:gd name="T11" fmla="*/ 24 h 62"/>
              <a:gd name="T12" fmla="*/ 5754 w 5791"/>
              <a:gd name="T13" fmla="*/ 32 h 62"/>
              <a:gd name="T14" fmla="*/ 37 w 5791"/>
              <a:gd name="T15" fmla="*/ 32 h 62"/>
              <a:gd name="T16" fmla="*/ 29 w 5791"/>
              <a:gd name="T17" fmla="*/ 24 h 62"/>
              <a:gd name="T18" fmla="*/ 0 w 5791"/>
              <a:gd name="T19" fmla="*/ 36 h 62"/>
              <a:gd name="T20" fmla="*/ 25 w 5791"/>
              <a:gd name="T21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1" h="62">
                <a:moveTo>
                  <a:pt x="25" y="62"/>
                </a:moveTo>
                <a:lnTo>
                  <a:pt x="5766" y="62"/>
                </a:lnTo>
                <a:lnTo>
                  <a:pt x="5791" y="36"/>
                </a:lnTo>
                <a:lnTo>
                  <a:pt x="5791" y="0"/>
                </a:lnTo>
                <a:lnTo>
                  <a:pt x="5762" y="12"/>
                </a:lnTo>
                <a:lnTo>
                  <a:pt x="5762" y="24"/>
                </a:lnTo>
                <a:lnTo>
                  <a:pt x="5754" y="32"/>
                </a:lnTo>
                <a:lnTo>
                  <a:pt x="37" y="32"/>
                </a:lnTo>
                <a:lnTo>
                  <a:pt x="29" y="24"/>
                </a:lnTo>
                <a:lnTo>
                  <a:pt x="0" y="36"/>
                </a:lnTo>
                <a:lnTo>
                  <a:pt x="25" y="62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28" name="Freeform 4">
            <a:extLst>
              <a:ext uri="{FF2B5EF4-FFF2-40B4-BE49-F238E27FC236}">
                <a16:creationId xmlns:a16="http://schemas.microsoft.com/office/drawing/2014/main" id="{20ED5F68-F260-EA9B-8067-FCDDFE2A4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0513" y="85725"/>
            <a:ext cx="9193212" cy="96838"/>
          </a:xfrm>
          <a:custGeom>
            <a:avLst/>
            <a:gdLst>
              <a:gd name="T0" fmla="*/ 25 w 5791"/>
              <a:gd name="T1" fmla="*/ 0 h 61"/>
              <a:gd name="T2" fmla="*/ 5766 w 5791"/>
              <a:gd name="T3" fmla="*/ 0 h 61"/>
              <a:gd name="T4" fmla="*/ 5791 w 5791"/>
              <a:gd name="T5" fmla="*/ 25 h 61"/>
              <a:gd name="T6" fmla="*/ 5762 w 5791"/>
              <a:gd name="T7" fmla="*/ 37 h 61"/>
              <a:gd name="T8" fmla="*/ 5754 w 5791"/>
              <a:gd name="T9" fmla="*/ 29 h 61"/>
              <a:gd name="T10" fmla="*/ 37 w 5791"/>
              <a:gd name="T11" fmla="*/ 29 h 61"/>
              <a:gd name="T12" fmla="*/ 29 w 5791"/>
              <a:gd name="T13" fmla="*/ 37 h 61"/>
              <a:gd name="T14" fmla="*/ 29 w 5791"/>
              <a:gd name="T15" fmla="*/ 49 h 61"/>
              <a:gd name="T16" fmla="*/ 0 w 5791"/>
              <a:gd name="T17" fmla="*/ 61 h 61"/>
              <a:gd name="T18" fmla="*/ 0 w 5791"/>
              <a:gd name="T19" fmla="*/ 25 h 61"/>
              <a:gd name="T20" fmla="*/ 25 w 5791"/>
              <a:gd name="T2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1" h="61">
                <a:moveTo>
                  <a:pt x="25" y="0"/>
                </a:moveTo>
                <a:lnTo>
                  <a:pt x="5766" y="0"/>
                </a:lnTo>
                <a:lnTo>
                  <a:pt x="5791" y="25"/>
                </a:lnTo>
                <a:lnTo>
                  <a:pt x="5762" y="37"/>
                </a:lnTo>
                <a:lnTo>
                  <a:pt x="5754" y="29"/>
                </a:lnTo>
                <a:lnTo>
                  <a:pt x="37" y="29"/>
                </a:lnTo>
                <a:lnTo>
                  <a:pt x="29" y="37"/>
                </a:lnTo>
                <a:lnTo>
                  <a:pt x="29" y="49"/>
                </a:lnTo>
                <a:lnTo>
                  <a:pt x="0" y="61"/>
                </a:lnTo>
                <a:lnTo>
                  <a:pt x="0" y="25"/>
                </a:lnTo>
                <a:lnTo>
                  <a:pt x="25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33E06124-46A5-7F41-5612-511964A9F6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60513" y="342941"/>
            <a:ext cx="9193212" cy="1107996"/>
          </a:xfrm>
          <a:ln/>
        </p:spPr>
        <p:txBody>
          <a:bodyPr>
            <a:normAutofit fontScale="90000"/>
          </a:bodyPr>
          <a:lstStyle/>
          <a:p>
            <a:pPr indent="0" algn="ctr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7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EATING OF FOODS</a:t>
            </a:r>
          </a:p>
        </p:txBody>
      </p:sp>
      <p:sp>
        <p:nvSpPr>
          <p:cNvPr id="26633" name="Rectangle 9">
            <a:extLst>
              <a:ext uri="{FF2B5EF4-FFF2-40B4-BE49-F238E27FC236}">
                <a16:creationId xmlns:a16="http://schemas.microsoft.com/office/drawing/2014/main" id="{98D19533-4820-127D-DCCE-DA0AF3BF2A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8325" y="1687554"/>
            <a:ext cx="11235350" cy="4807389"/>
          </a:xfrm>
          <a:ln/>
        </p:spPr>
        <p:txBody>
          <a:bodyPr>
            <a:normAutofit fontScale="92500" lnSpcReduction="20000"/>
          </a:bodyPr>
          <a:lstStyle/>
          <a:p>
            <a:pPr indent="1014413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000" dirty="0">
                <a:solidFill>
                  <a:schemeClr val="bg1"/>
                </a:solidFill>
                <a:latin typeface="Isaac Bold"/>
              </a:rPr>
              <a:t>No Restrictions -  1 Corinthians 8:8 “But food					does not commend us to God; for neither if we 				eat are we the better, nor if we do not eat are 					we the worse.”</a:t>
            </a:r>
          </a:p>
          <a:p>
            <a:pPr indent="1014413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000" dirty="0">
                <a:solidFill>
                  <a:schemeClr val="bg1"/>
                </a:solidFill>
                <a:latin typeface="Isaac Bold"/>
              </a:rPr>
              <a:t>HAD Knowledge - Eat Without Any Sin</a:t>
            </a:r>
          </a:p>
          <a:p>
            <a:pPr indent="1014413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000" dirty="0">
                <a:solidFill>
                  <a:schemeClr val="bg1"/>
                </a:solidFill>
                <a:latin typeface="Isaac Bold"/>
              </a:rPr>
              <a:t>WITHOUT Knowledge- Abstain Without Any 		  			Sin</a:t>
            </a:r>
          </a:p>
        </p:txBody>
      </p:sp>
      <p:sp>
        <p:nvSpPr>
          <p:cNvPr id="26630" name="Freeform 6">
            <a:extLst>
              <a:ext uri="{FF2B5EF4-FFF2-40B4-BE49-F238E27FC236}">
                <a16:creationId xmlns:a16="http://schemas.microsoft.com/office/drawing/2014/main" id="{5703C16C-828D-A5B9-6DB5-F64FF240B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609725"/>
            <a:ext cx="9113838" cy="57150"/>
          </a:xfrm>
          <a:custGeom>
            <a:avLst/>
            <a:gdLst>
              <a:gd name="T0" fmla="*/ 0 w 5741"/>
              <a:gd name="T1" fmla="*/ 32 h 36"/>
              <a:gd name="T2" fmla="*/ 5741 w 5741"/>
              <a:gd name="T3" fmla="*/ 32 h 36"/>
              <a:gd name="T4" fmla="*/ 5737 w 5741"/>
              <a:gd name="T5" fmla="*/ 36 h 36"/>
              <a:gd name="T6" fmla="*/ 5737 w 5741"/>
              <a:gd name="T7" fmla="*/ 0 h 36"/>
              <a:gd name="T8" fmla="*/ 5741 w 5741"/>
              <a:gd name="T9" fmla="*/ 4 h 36"/>
              <a:gd name="T10" fmla="*/ 0 w 5741"/>
              <a:gd name="T11" fmla="*/ 4 h 36"/>
              <a:gd name="T12" fmla="*/ 4 w 5741"/>
              <a:gd name="T13" fmla="*/ 0 h 36"/>
              <a:gd name="T14" fmla="*/ 4 w 5741"/>
              <a:gd name="T15" fmla="*/ 36 h 36"/>
              <a:gd name="T16" fmla="*/ 0 w 5741"/>
              <a:gd name="T17" fmla="*/ 3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41" h="36">
                <a:moveTo>
                  <a:pt x="0" y="32"/>
                </a:moveTo>
                <a:lnTo>
                  <a:pt x="5741" y="32"/>
                </a:lnTo>
                <a:lnTo>
                  <a:pt x="5737" y="36"/>
                </a:lnTo>
                <a:lnTo>
                  <a:pt x="5737" y="0"/>
                </a:lnTo>
                <a:lnTo>
                  <a:pt x="5741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2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1" name="Freeform 7">
            <a:extLst>
              <a:ext uri="{FF2B5EF4-FFF2-40B4-BE49-F238E27FC236}">
                <a16:creationId xmlns:a16="http://schemas.microsoft.com/office/drawing/2014/main" id="{77511294-8313-96C2-FF53-73E288858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0513" y="1609726"/>
            <a:ext cx="9193212" cy="98425"/>
          </a:xfrm>
          <a:custGeom>
            <a:avLst/>
            <a:gdLst>
              <a:gd name="T0" fmla="*/ 25 w 5791"/>
              <a:gd name="T1" fmla="*/ 62 h 62"/>
              <a:gd name="T2" fmla="*/ 5766 w 5791"/>
              <a:gd name="T3" fmla="*/ 62 h 62"/>
              <a:gd name="T4" fmla="*/ 5791 w 5791"/>
              <a:gd name="T5" fmla="*/ 36 h 62"/>
              <a:gd name="T6" fmla="*/ 5791 w 5791"/>
              <a:gd name="T7" fmla="*/ 0 h 62"/>
              <a:gd name="T8" fmla="*/ 5762 w 5791"/>
              <a:gd name="T9" fmla="*/ 12 h 62"/>
              <a:gd name="T10" fmla="*/ 5762 w 5791"/>
              <a:gd name="T11" fmla="*/ 24 h 62"/>
              <a:gd name="T12" fmla="*/ 5754 w 5791"/>
              <a:gd name="T13" fmla="*/ 32 h 62"/>
              <a:gd name="T14" fmla="*/ 37 w 5791"/>
              <a:gd name="T15" fmla="*/ 32 h 62"/>
              <a:gd name="T16" fmla="*/ 29 w 5791"/>
              <a:gd name="T17" fmla="*/ 24 h 62"/>
              <a:gd name="T18" fmla="*/ 0 w 5791"/>
              <a:gd name="T19" fmla="*/ 36 h 62"/>
              <a:gd name="T20" fmla="*/ 25 w 5791"/>
              <a:gd name="T21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1" h="62">
                <a:moveTo>
                  <a:pt x="25" y="62"/>
                </a:moveTo>
                <a:lnTo>
                  <a:pt x="5766" y="62"/>
                </a:lnTo>
                <a:lnTo>
                  <a:pt x="5791" y="36"/>
                </a:lnTo>
                <a:lnTo>
                  <a:pt x="5791" y="0"/>
                </a:lnTo>
                <a:lnTo>
                  <a:pt x="5762" y="12"/>
                </a:lnTo>
                <a:lnTo>
                  <a:pt x="5762" y="24"/>
                </a:lnTo>
                <a:lnTo>
                  <a:pt x="5754" y="32"/>
                </a:lnTo>
                <a:lnTo>
                  <a:pt x="37" y="32"/>
                </a:lnTo>
                <a:lnTo>
                  <a:pt x="29" y="24"/>
                </a:lnTo>
                <a:lnTo>
                  <a:pt x="0" y="36"/>
                </a:lnTo>
                <a:lnTo>
                  <a:pt x="25" y="62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2" name="Freeform 8">
            <a:extLst>
              <a:ext uri="{FF2B5EF4-FFF2-40B4-BE49-F238E27FC236}">
                <a16:creationId xmlns:a16="http://schemas.microsoft.com/office/drawing/2014/main" id="{F83A34FF-21DA-8C5E-8C26-143FE922D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0513" y="1570039"/>
            <a:ext cx="9193212" cy="96837"/>
          </a:xfrm>
          <a:custGeom>
            <a:avLst/>
            <a:gdLst>
              <a:gd name="T0" fmla="*/ 25 w 5791"/>
              <a:gd name="T1" fmla="*/ 0 h 61"/>
              <a:gd name="T2" fmla="*/ 5766 w 5791"/>
              <a:gd name="T3" fmla="*/ 0 h 61"/>
              <a:gd name="T4" fmla="*/ 5791 w 5791"/>
              <a:gd name="T5" fmla="*/ 25 h 61"/>
              <a:gd name="T6" fmla="*/ 5762 w 5791"/>
              <a:gd name="T7" fmla="*/ 37 h 61"/>
              <a:gd name="T8" fmla="*/ 5754 w 5791"/>
              <a:gd name="T9" fmla="*/ 29 h 61"/>
              <a:gd name="T10" fmla="*/ 37 w 5791"/>
              <a:gd name="T11" fmla="*/ 29 h 61"/>
              <a:gd name="T12" fmla="*/ 29 w 5791"/>
              <a:gd name="T13" fmla="*/ 37 h 61"/>
              <a:gd name="T14" fmla="*/ 29 w 5791"/>
              <a:gd name="T15" fmla="*/ 49 h 61"/>
              <a:gd name="T16" fmla="*/ 0 w 5791"/>
              <a:gd name="T17" fmla="*/ 61 h 61"/>
              <a:gd name="T18" fmla="*/ 0 w 5791"/>
              <a:gd name="T19" fmla="*/ 25 h 61"/>
              <a:gd name="T20" fmla="*/ 25 w 5791"/>
              <a:gd name="T2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1" h="61">
                <a:moveTo>
                  <a:pt x="25" y="0"/>
                </a:moveTo>
                <a:lnTo>
                  <a:pt x="5766" y="0"/>
                </a:lnTo>
                <a:lnTo>
                  <a:pt x="5791" y="25"/>
                </a:lnTo>
                <a:lnTo>
                  <a:pt x="5762" y="37"/>
                </a:lnTo>
                <a:lnTo>
                  <a:pt x="5754" y="29"/>
                </a:lnTo>
                <a:lnTo>
                  <a:pt x="37" y="29"/>
                </a:lnTo>
                <a:lnTo>
                  <a:pt x="29" y="37"/>
                </a:lnTo>
                <a:lnTo>
                  <a:pt x="29" y="49"/>
                </a:lnTo>
                <a:lnTo>
                  <a:pt x="0" y="61"/>
                </a:lnTo>
                <a:lnTo>
                  <a:pt x="0" y="25"/>
                </a:lnTo>
                <a:lnTo>
                  <a:pt x="25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509"/>
      </p:ext>
    </p:extLst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63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3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6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6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6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6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6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6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6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 animBg="1"/>
      <p:bldP spid="26633" grpId="0" uiExpand="1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>
            <a:extLst>
              <a:ext uri="{FF2B5EF4-FFF2-40B4-BE49-F238E27FC236}">
                <a16:creationId xmlns:a16="http://schemas.microsoft.com/office/drawing/2014/main" id="{6EC78F8A-744E-95B6-DEB4-820678A90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3688" y="98425"/>
            <a:ext cx="9112250" cy="57150"/>
          </a:xfrm>
          <a:custGeom>
            <a:avLst/>
            <a:gdLst>
              <a:gd name="T0" fmla="*/ 0 w 5740"/>
              <a:gd name="T1" fmla="*/ 32 h 36"/>
              <a:gd name="T2" fmla="*/ 5740 w 5740"/>
              <a:gd name="T3" fmla="*/ 32 h 36"/>
              <a:gd name="T4" fmla="*/ 5736 w 5740"/>
              <a:gd name="T5" fmla="*/ 36 h 36"/>
              <a:gd name="T6" fmla="*/ 5736 w 5740"/>
              <a:gd name="T7" fmla="*/ 0 h 36"/>
              <a:gd name="T8" fmla="*/ 5740 w 5740"/>
              <a:gd name="T9" fmla="*/ 4 h 36"/>
              <a:gd name="T10" fmla="*/ 0 w 5740"/>
              <a:gd name="T11" fmla="*/ 4 h 36"/>
              <a:gd name="T12" fmla="*/ 4 w 5740"/>
              <a:gd name="T13" fmla="*/ 0 h 36"/>
              <a:gd name="T14" fmla="*/ 4 w 5740"/>
              <a:gd name="T15" fmla="*/ 36 h 36"/>
              <a:gd name="T16" fmla="*/ 0 w 5740"/>
              <a:gd name="T17" fmla="*/ 3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40" h="36">
                <a:moveTo>
                  <a:pt x="0" y="32"/>
                </a:moveTo>
                <a:lnTo>
                  <a:pt x="5740" y="32"/>
                </a:lnTo>
                <a:lnTo>
                  <a:pt x="5736" y="36"/>
                </a:lnTo>
                <a:lnTo>
                  <a:pt x="5736" y="0"/>
                </a:lnTo>
                <a:lnTo>
                  <a:pt x="5740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2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1" name="Freeform 3">
            <a:extLst>
              <a:ext uri="{FF2B5EF4-FFF2-40B4-BE49-F238E27FC236}">
                <a16:creationId xmlns:a16="http://schemas.microsoft.com/office/drawing/2014/main" id="{C8256668-FAE8-DCFB-04E3-3B2584AC7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98425"/>
            <a:ext cx="9191625" cy="96838"/>
          </a:xfrm>
          <a:custGeom>
            <a:avLst/>
            <a:gdLst>
              <a:gd name="T0" fmla="*/ 25 w 5790"/>
              <a:gd name="T1" fmla="*/ 61 h 61"/>
              <a:gd name="T2" fmla="*/ 5765 w 5790"/>
              <a:gd name="T3" fmla="*/ 61 h 61"/>
              <a:gd name="T4" fmla="*/ 5790 w 5790"/>
              <a:gd name="T5" fmla="*/ 36 h 61"/>
              <a:gd name="T6" fmla="*/ 5790 w 5790"/>
              <a:gd name="T7" fmla="*/ 0 h 61"/>
              <a:gd name="T8" fmla="*/ 5761 w 5790"/>
              <a:gd name="T9" fmla="*/ 12 h 61"/>
              <a:gd name="T10" fmla="*/ 5761 w 5790"/>
              <a:gd name="T11" fmla="*/ 24 h 61"/>
              <a:gd name="T12" fmla="*/ 5753 w 5790"/>
              <a:gd name="T13" fmla="*/ 32 h 61"/>
              <a:gd name="T14" fmla="*/ 37 w 5790"/>
              <a:gd name="T15" fmla="*/ 32 h 61"/>
              <a:gd name="T16" fmla="*/ 29 w 5790"/>
              <a:gd name="T17" fmla="*/ 24 h 61"/>
              <a:gd name="T18" fmla="*/ 0 w 5790"/>
              <a:gd name="T19" fmla="*/ 36 h 61"/>
              <a:gd name="T20" fmla="*/ 25 w 5790"/>
              <a:gd name="T21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1">
                <a:moveTo>
                  <a:pt x="25" y="61"/>
                </a:moveTo>
                <a:lnTo>
                  <a:pt x="5765" y="61"/>
                </a:lnTo>
                <a:lnTo>
                  <a:pt x="5790" y="36"/>
                </a:lnTo>
                <a:lnTo>
                  <a:pt x="5790" y="0"/>
                </a:lnTo>
                <a:lnTo>
                  <a:pt x="5761" y="12"/>
                </a:lnTo>
                <a:lnTo>
                  <a:pt x="5761" y="24"/>
                </a:lnTo>
                <a:lnTo>
                  <a:pt x="5753" y="32"/>
                </a:lnTo>
                <a:lnTo>
                  <a:pt x="37" y="32"/>
                </a:lnTo>
                <a:lnTo>
                  <a:pt x="29" y="24"/>
                </a:lnTo>
                <a:lnTo>
                  <a:pt x="0" y="36"/>
                </a:lnTo>
                <a:lnTo>
                  <a:pt x="25" y="61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2" name="Freeform 4">
            <a:extLst>
              <a:ext uri="{FF2B5EF4-FFF2-40B4-BE49-F238E27FC236}">
                <a16:creationId xmlns:a16="http://schemas.microsoft.com/office/drawing/2014/main" id="{FBF0539E-4F83-50C8-B341-EFAD39172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57151"/>
            <a:ext cx="9191625" cy="98425"/>
          </a:xfrm>
          <a:custGeom>
            <a:avLst/>
            <a:gdLst>
              <a:gd name="T0" fmla="*/ 25 w 5790"/>
              <a:gd name="T1" fmla="*/ 0 h 62"/>
              <a:gd name="T2" fmla="*/ 5765 w 5790"/>
              <a:gd name="T3" fmla="*/ 0 h 62"/>
              <a:gd name="T4" fmla="*/ 5790 w 5790"/>
              <a:gd name="T5" fmla="*/ 26 h 62"/>
              <a:gd name="T6" fmla="*/ 5761 w 5790"/>
              <a:gd name="T7" fmla="*/ 38 h 62"/>
              <a:gd name="T8" fmla="*/ 5753 w 5790"/>
              <a:gd name="T9" fmla="*/ 30 h 62"/>
              <a:gd name="T10" fmla="*/ 37 w 5790"/>
              <a:gd name="T11" fmla="*/ 30 h 62"/>
              <a:gd name="T12" fmla="*/ 29 w 5790"/>
              <a:gd name="T13" fmla="*/ 38 h 62"/>
              <a:gd name="T14" fmla="*/ 29 w 5790"/>
              <a:gd name="T15" fmla="*/ 50 h 62"/>
              <a:gd name="T16" fmla="*/ 0 w 5790"/>
              <a:gd name="T17" fmla="*/ 62 h 62"/>
              <a:gd name="T18" fmla="*/ 0 w 5790"/>
              <a:gd name="T19" fmla="*/ 26 h 62"/>
              <a:gd name="T20" fmla="*/ 25 w 5790"/>
              <a:gd name="T21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2">
                <a:moveTo>
                  <a:pt x="25" y="0"/>
                </a:moveTo>
                <a:lnTo>
                  <a:pt x="5765" y="0"/>
                </a:lnTo>
                <a:lnTo>
                  <a:pt x="5790" y="26"/>
                </a:lnTo>
                <a:lnTo>
                  <a:pt x="5761" y="38"/>
                </a:lnTo>
                <a:lnTo>
                  <a:pt x="5753" y="30"/>
                </a:lnTo>
                <a:lnTo>
                  <a:pt x="37" y="30"/>
                </a:lnTo>
                <a:lnTo>
                  <a:pt x="29" y="38"/>
                </a:lnTo>
                <a:lnTo>
                  <a:pt x="29" y="50"/>
                </a:lnTo>
                <a:lnTo>
                  <a:pt x="0" y="62"/>
                </a:lnTo>
                <a:lnTo>
                  <a:pt x="0" y="26"/>
                </a:lnTo>
                <a:lnTo>
                  <a:pt x="25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84CE0A50-9805-ED15-3C40-96565BEAAD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1" y="57149"/>
            <a:ext cx="9191625" cy="6480175"/>
          </a:xfrm>
          <a:ln/>
        </p:spPr>
        <p:txBody>
          <a:bodyPr>
            <a:normAutofit fontScale="90000"/>
          </a:bodyPr>
          <a:lstStyle/>
          <a:p>
            <a:pPr indent="0" algn="ctr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8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saac Bold"/>
              </a:rPr>
              <a:t>How Could We Liken This To What Some Are Trying To Do Today?</a:t>
            </a:r>
          </a:p>
        </p:txBody>
      </p:sp>
      <p:sp>
        <p:nvSpPr>
          <p:cNvPr id="27654" name="Freeform 6">
            <a:extLst>
              <a:ext uri="{FF2B5EF4-FFF2-40B4-BE49-F238E27FC236}">
                <a16:creationId xmlns:a16="http://schemas.microsoft.com/office/drawing/2014/main" id="{DC3C4484-4854-2935-B836-47F1A2E87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3688" y="6578600"/>
            <a:ext cx="9112250" cy="57150"/>
          </a:xfrm>
          <a:custGeom>
            <a:avLst/>
            <a:gdLst>
              <a:gd name="T0" fmla="*/ 0 w 5740"/>
              <a:gd name="T1" fmla="*/ 32 h 36"/>
              <a:gd name="T2" fmla="*/ 5740 w 5740"/>
              <a:gd name="T3" fmla="*/ 32 h 36"/>
              <a:gd name="T4" fmla="*/ 5736 w 5740"/>
              <a:gd name="T5" fmla="*/ 36 h 36"/>
              <a:gd name="T6" fmla="*/ 5736 w 5740"/>
              <a:gd name="T7" fmla="*/ 0 h 36"/>
              <a:gd name="T8" fmla="*/ 5740 w 5740"/>
              <a:gd name="T9" fmla="*/ 4 h 36"/>
              <a:gd name="T10" fmla="*/ 0 w 5740"/>
              <a:gd name="T11" fmla="*/ 4 h 36"/>
              <a:gd name="T12" fmla="*/ 4 w 5740"/>
              <a:gd name="T13" fmla="*/ 0 h 36"/>
              <a:gd name="T14" fmla="*/ 4 w 5740"/>
              <a:gd name="T15" fmla="*/ 36 h 36"/>
              <a:gd name="T16" fmla="*/ 0 w 5740"/>
              <a:gd name="T17" fmla="*/ 3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40" h="36">
                <a:moveTo>
                  <a:pt x="0" y="32"/>
                </a:moveTo>
                <a:lnTo>
                  <a:pt x="5740" y="32"/>
                </a:lnTo>
                <a:lnTo>
                  <a:pt x="5736" y="36"/>
                </a:lnTo>
                <a:lnTo>
                  <a:pt x="5736" y="0"/>
                </a:lnTo>
                <a:lnTo>
                  <a:pt x="5740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2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5" name="Freeform 7">
            <a:extLst>
              <a:ext uri="{FF2B5EF4-FFF2-40B4-BE49-F238E27FC236}">
                <a16:creationId xmlns:a16="http://schemas.microsoft.com/office/drawing/2014/main" id="{A3BBEAC5-F92A-E404-FAAA-3A5791B57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6578600"/>
            <a:ext cx="9191625" cy="96838"/>
          </a:xfrm>
          <a:custGeom>
            <a:avLst/>
            <a:gdLst>
              <a:gd name="T0" fmla="*/ 25 w 5790"/>
              <a:gd name="T1" fmla="*/ 61 h 61"/>
              <a:gd name="T2" fmla="*/ 5765 w 5790"/>
              <a:gd name="T3" fmla="*/ 61 h 61"/>
              <a:gd name="T4" fmla="*/ 5790 w 5790"/>
              <a:gd name="T5" fmla="*/ 36 h 61"/>
              <a:gd name="T6" fmla="*/ 5790 w 5790"/>
              <a:gd name="T7" fmla="*/ 0 h 61"/>
              <a:gd name="T8" fmla="*/ 5761 w 5790"/>
              <a:gd name="T9" fmla="*/ 12 h 61"/>
              <a:gd name="T10" fmla="*/ 5761 w 5790"/>
              <a:gd name="T11" fmla="*/ 24 h 61"/>
              <a:gd name="T12" fmla="*/ 5753 w 5790"/>
              <a:gd name="T13" fmla="*/ 32 h 61"/>
              <a:gd name="T14" fmla="*/ 37 w 5790"/>
              <a:gd name="T15" fmla="*/ 32 h 61"/>
              <a:gd name="T16" fmla="*/ 29 w 5790"/>
              <a:gd name="T17" fmla="*/ 24 h 61"/>
              <a:gd name="T18" fmla="*/ 0 w 5790"/>
              <a:gd name="T19" fmla="*/ 36 h 61"/>
              <a:gd name="T20" fmla="*/ 25 w 5790"/>
              <a:gd name="T21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1">
                <a:moveTo>
                  <a:pt x="25" y="61"/>
                </a:moveTo>
                <a:lnTo>
                  <a:pt x="5765" y="61"/>
                </a:lnTo>
                <a:lnTo>
                  <a:pt x="5790" y="36"/>
                </a:lnTo>
                <a:lnTo>
                  <a:pt x="5790" y="0"/>
                </a:lnTo>
                <a:lnTo>
                  <a:pt x="5761" y="12"/>
                </a:lnTo>
                <a:lnTo>
                  <a:pt x="5761" y="24"/>
                </a:lnTo>
                <a:lnTo>
                  <a:pt x="5753" y="32"/>
                </a:lnTo>
                <a:lnTo>
                  <a:pt x="37" y="32"/>
                </a:lnTo>
                <a:lnTo>
                  <a:pt x="29" y="24"/>
                </a:lnTo>
                <a:lnTo>
                  <a:pt x="0" y="36"/>
                </a:lnTo>
                <a:lnTo>
                  <a:pt x="25" y="61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6" name="Freeform 8">
            <a:extLst>
              <a:ext uri="{FF2B5EF4-FFF2-40B4-BE49-F238E27FC236}">
                <a16:creationId xmlns:a16="http://schemas.microsoft.com/office/drawing/2014/main" id="{4B839A7E-CA59-EA33-F8B1-430CECD3A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6537326"/>
            <a:ext cx="9191625" cy="98425"/>
          </a:xfrm>
          <a:custGeom>
            <a:avLst/>
            <a:gdLst>
              <a:gd name="T0" fmla="*/ 25 w 5790"/>
              <a:gd name="T1" fmla="*/ 0 h 62"/>
              <a:gd name="T2" fmla="*/ 5765 w 5790"/>
              <a:gd name="T3" fmla="*/ 0 h 62"/>
              <a:gd name="T4" fmla="*/ 5790 w 5790"/>
              <a:gd name="T5" fmla="*/ 26 h 62"/>
              <a:gd name="T6" fmla="*/ 5761 w 5790"/>
              <a:gd name="T7" fmla="*/ 38 h 62"/>
              <a:gd name="T8" fmla="*/ 5753 w 5790"/>
              <a:gd name="T9" fmla="*/ 30 h 62"/>
              <a:gd name="T10" fmla="*/ 37 w 5790"/>
              <a:gd name="T11" fmla="*/ 30 h 62"/>
              <a:gd name="T12" fmla="*/ 29 w 5790"/>
              <a:gd name="T13" fmla="*/ 38 h 62"/>
              <a:gd name="T14" fmla="*/ 29 w 5790"/>
              <a:gd name="T15" fmla="*/ 50 h 62"/>
              <a:gd name="T16" fmla="*/ 0 w 5790"/>
              <a:gd name="T17" fmla="*/ 62 h 62"/>
              <a:gd name="T18" fmla="*/ 0 w 5790"/>
              <a:gd name="T19" fmla="*/ 26 h 62"/>
              <a:gd name="T20" fmla="*/ 25 w 5790"/>
              <a:gd name="T21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2">
                <a:moveTo>
                  <a:pt x="25" y="0"/>
                </a:moveTo>
                <a:lnTo>
                  <a:pt x="5765" y="0"/>
                </a:lnTo>
                <a:lnTo>
                  <a:pt x="5790" y="26"/>
                </a:lnTo>
                <a:lnTo>
                  <a:pt x="5761" y="38"/>
                </a:lnTo>
                <a:lnTo>
                  <a:pt x="5753" y="30"/>
                </a:lnTo>
                <a:lnTo>
                  <a:pt x="37" y="30"/>
                </a:lnTo>
                <a:lnTo>
                  <a:pt x="29" y="38"/>
                </a:lnTo>
                <a:lnTo>
                  <a:pt x="29" y="50"/>
                </a:lnTo>
                <a:lnTo>
                  <a:pt x="0" y="62"/>
                </a:lnTo>
                <a:lnTo>
                  <a:pt x="0" y="26"/>
                </a:lnTo>
                <a:lnTo>
                  <a:pt x="25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reeform 2">
            <a:extLst>
              <a:ext uri="{FF2B5EF4-FFF2-40B4-BE49-F238E27FC236}">
                <a16:creationId xmlns:a16="http://schemas.microsoft.com/office/drawing/2014/main" id="{BABED887-D71A-436B-2090-5B99BC045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3375" y="374650"/>
            <a:ext cx="9112250" cy="57150"/>
          </a:xfrm>
          <a:custGeom>
            <a:avLst/>
            <a:gdLst>
              <a:gd name="T0" fmla="*/ 0 w 5740"/>
              <a:gd name="T1" fmla="*/ 32 h 36"/>
              <a:gd name="T2" fmla="*/ 5740 w 5740"/>
              <a:gd name="T3" fmla="*/ 32 h 36"/>
              <a:gd name="T4" fmla="*/ 5736 w 5740"/>
              <a:gd name="T5" fmla="*/ 36 h 36"/>
              <a:gd name="T6" fmla="*/ 5736 w 5740"/>
              <a:gd name="T7" fmla="*/ 0 h 36"/>
              <a:gd name="T8" fmla="*/ 5740 w 5740"/>
              <a:gd name="T9" fmla="*/ 4 h 36"/>
              <a:gd name="T10" fmla="*/ 0 w 5740"/>
              <a:gd name="T11" fmla="*/ 4 h 36"/>
              <a:gd name="T12" fmla="*/ 4 w 5740"/>
              <a:gd name="T13" fmla="*/ 0 h 36"/>
              <a:gd name="T14" fmla="*/ 4 w 5740"/>
              <a:gd name="T15" fmla="*/ 36 h 36"/>
              <a:gd name="T16" fmla="*/ 0 w 5740"/>
              <a:gd name="T17" fmla="*/ 3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40" h="36">
                <a:moveTo>
                  <a:pt x="0" y="32"/>
                </a:moveTo>
                <a:lnTo>
                  <a:pt x="5740" y="32"/>
                </a:lnTo>
                <a:lnTo>
                  <a:pt x="5736" y="36"/>
                </a:lnTo>
                <a:lnTo>
                  <a:pt x="5736" y="0"/>
                </a:lnTo>
                <a:lnTo>
                  <a:pt x="5740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2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5" name="Freeform 3">
            <a:extLst>
              <a:ext uri="{FF2B5EF4-FFF2-40B4-BE49-F238E27FC236}">
                <a16:creationId xmlns:a16="http://schemas.microsoft.com/office/drawing/2014/main" id="{45A7F4FB-75F2-9D51-1E5B-0F1A08B3C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1" y="374651"/>
            <a:ext cx="9193213" cy="98425"/>
          </a:xfrm>
          <a:custGeom>
            <a:avLst/>
            <a:gdLst>
              <a:gd name="T0" fmla="*/ 26 w 5791"/>
              <a:gd name="T1" fmla="*/ 62 h 62"/>
              <a:gd name="T2" fmla="*/ 5766 w 5791"/>
              <a:gd name="T3" fmla="*/ 62 h 62"/>
              <a:gd name="T4" fmla="*/ 5791 w 5791"/>
              <a:gd name="T5" fmla="*/ 36 h 62"/>
              <a:gd name="T6" fmla="*/ 5791 w 5791"/>
              <a:gd name="T7" fmla="*/ 0 h 62"/>
              <a:gd name="T8" fmla="*/ 5762 w 5791"/>
              <a:gd name="T9" fmla="*/ 12 h 62"/>
              <a:gd name="T10" fmla="*/ 5762 w 5791"/>
              <a:gd name="T11" fmla="*/ 24 h 62"/>
              <a:gd name="T12" fmla="*/ 5754 w 5791"/>
              <a:gd name="T13" fmla="*/ 32 h 62"/>
              <a:gd name="T14" fmla="*/ 38 w 5791"/>
              <a:gd name="T15" fmla="*/ 32 h 62"/>
              <a:gd name="T16" fmla="*/ 30 w 5791"/>
              <a:gd name="T17" fmla="*/ 24 h 62"/>
              <a:gd name="T18" fmla="*/ 0 w 5791"/>
              <a:gd name="T19" fmla="*/ 36 h 62"/>
              <a:gd name="T20" fmla="*/ 26 w 5791"/>
              <a:gd name="T21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1" h="62">
                <a:moveTo>
                  <a:pt x="26" y="62"/>
                </a:moveTo>
                <a:lnTo>
                  <a:pt x="5766" y="62"/>
                </a:lnTo>
                <a:lnTo>
                  <a:pt x="5791" y="36"/>
                </a:lnTo>
                <a:lnTo>
                  <a:pt x="5791" y="0"/>
                </a:lnTo>
                <a:lnTo>
                  <a:pt x="5762" y="12"/>
                </a:lnTo>
                <a:lnTo>
                  <a:pt x="5762" y="24"/>
                </a:lnTo>
                <a:lnTo>
                  <a:pt x="5754" y="32"/>
                </a:lnTo>
                <a:lnTo>
                  <a:pt x="38" y="32"/>
                </a:lnTo>
                <a:lnTo>
                  <a:pt x="30" y="24"/>
                </a:lnTo>
                <a:lnTo>
                  <a:pt x="0" y="36"/>
                </a:lnTo>
                <a:lnTo>
                  <a:pt x="26" y="62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6" name="Freeform 4">
            <a:extLst>
              <a:ext uri="{FF2B5EF4-FFF2-40B4-BE49-F238E27FC236}">
                <a16:creationId xmlns:a16="http://schemas.microsoft.com/office/drawing/2014/main" id="{04B7FF57-1829-B0F5-4EB4-055F9E378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1" y="334964"/>
            <a:ext cx="9193213" cy="96837"/>
          </a:xfrm>
          <a:custGeom>
            <a:avLst/>
            <a:gdLst>
              <a:gd name="T0" fmla="*/ 26 w 5791"/>
              <a:gd name="T1" fmla="*/ 0 h 61"/>
              <a:gd name="T2" fmla="*/ 5766 w 5791"/>
              <a:gd name="T3" fmla="*/ 0 h 61"/>
              <a:gd name="T4" fmla="*/ 5791 w 5791"/>
              <a:gd name="T5" fmla="*/ 25 h 61"/>
              <a:gd name="T6" fmla="*/ 5762 w 5791"/>
              <a:gd name="T7" fmla="*/ 37 h 61"/>
              <a:gd name="T8" fmla="*/ 5754 w 5791"/>
              <a:gd name="T9" fmla="*/ 29 h 61"/>
              <a:gd name="T10" fmla="*/ 38 w 5791"/>
              <a:gd name="T11" fmla="*/ 29 h 61"/>
              <a:gd name="T12" fmla="*/ 30 w 5791"/>
              <a:gd name="T13" fmla="*/ 37 h 61"/>
              <a:gd name="T14" fmla="*/ 30 w 5791"/>
              <a:gd name="T15" fmla="*/ 49 h 61"/>
              <a:gd name="T16" fmla="*/ 0 w 5791"/>
              <a:gd name="T17" fmla="*/ 61 h 61"/>
              <a:gd name="T18" fmla="*/ 0 w 5791"/>
              <a:gd name="T19" fmla="*/ 25 h 61"/>
              <a:gd name="T20" fmla="*/ 26 w 5791"/>
              <a:gd name="T2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1" h="61">
                <a:moveTo>
                  <a:pt x="26" y="0"/>
                </a:moveTo>
                <a:lnTo>
                  <a:pt x="5766" y="0"/>
                </a:lnTo>
                <a:lnTo>
                  <a:pt x="5791" y="25"/>
                </a:lnTo>
                <a:lnTo>
                  <a:pt x="5762" y="37"/>
                </a:lnTo>
                <a:lnTo>
                  <a:pt x="5754" y="29"/>
                </a:lnTo>
                <a:lnTo>
                  <a:pt x="38" y="29"/>
                </a:lnTo>
                <a:lnTo>
                  <a:pt x="30" y="37"/>
                </a:lnTo>
                <a:lnTo>
                  <a:pt x="30" y="49"/>
                </a:lnTo>
                <a:lnTo>
                  <a:pt x="0" y="61"/>
                </a:lnTo>
                <a:lnTo>
                  <a:pt x="0" y="25"/>
                </a:lnTo>
                <a:lnTo>
                  <a:pt x="26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D5B78977-C302-35DE-D040-F39D604182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62101" y="383382"/>
            <a:ext cx="9193213" cy="2215991"/>
          </a:xfrm>
          <a:ln/>
        </p:spPr>
        <p:txBody>
          <a:bodyPr>
            <a:normAutofit fontScale="90000"/>
          </a:bodyPr>
          <a:lstStyle/>
          <a:p>
            <a:pPr indent="0" algn="ctr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7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saac Bold"/>
              </a:rPr>
              <a:t>Instrumental Music in Worship</a:t>
            </a:r>
          </a:p>
        </p:txBody>
      </p:sp>
      <p:sp>
        <p:nvSpPr>
          <p:cNvPr id="28681" name="Rectangle 9">
            <a:extLst>
              <a:ext uri="{FF2B5EF4-FFF2-40B4-BE49-F238E27FC236}">
                <a16:creationId xmlns:a16="http://schemas.microsoft.com/office/drawing/2014/main" id="{D642CD4B-EA2B-FEE0-400E-03F79FEC51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24128" y="3248026"/>
            <a:ext cx="9831186" cy="3235323"/>
          </a:xfrm>
          <a:ln/>
        </p:spPr>
        <p:txBody>
          <a:bodyPr>
            <a:normAutofit fontScale="70000" lnSpcReduction="20000"/>
          </a:bodyPr>
          <a:lstStyle/>
          <a:p>
            <a:pPr indent="760413" algn="ctr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saac Bold"/>
              </a:rPr>
              <a:t>God has NOT given permission for us to use in worshiping Him</a:t>
            </a:r>
          </a:p>
          <a:p>
            <a:pPr indent="760413" algn="ctr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saac Bold"/>
              </a:rPr>
              <a:t>Those Who </a:t>
            </a:r>
            <a:r>
              <a:rPr lang="en-US" altLang="en-US" sz="4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saac Bold"/>
              </a:rPr>
              <a:t>Don’t Use Them </a:t>
            </a:r>
            <a:r>
              <a:rPr lang="en-US" altLang="en-US" sz="4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saac Bold"/>
              </a:rPr>
              <a:t>are Pleasing to God</a:t>
            </a:r>
          </a:p>
          <a:p>
            <a:pPr indent="760413" algn="ctr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saac Bold"/>
              </a:rPr>
              <a:t>Those who </a:t>
            </a:r>
            <a:r>
              <a:rPr lang="en-US" altLang="en-US" sz="4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saac Bold"/>
              </a:rPr>
              <a:t>DO Use Them </a:t>
            </a:r>
            <a:r>
              <a:rPr lang="en-US" altLang="en-US" sz="4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saac Bold"/>
              </a:rPr>
              <a:t>Without Any Authority -SIN!</a:t>
            </a:r>
            <a:endParaRPr lang="en-US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saac Bold"/>
            </a:endParaRPr>
          </a:p>
        </p:txBody>
      </p:sp>
      <p:sp>
        <p:nvSpPr>
          <p:cNvPr id="28678" name="Freeform 6">
            <a:extLst>
              <a:ext uri="{FF2B5EF4-FFF2-40B4-BE49-F238E27FC236}">
                <a16:creationId xmlns:a16="http://schemas.microsoft.com/office/drawing/2014/main" id="{1B262EF3-685D-22CB-FE22-EF247938E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3375" y="2803525"/>
            <a:ext cx="9112250" cy="57150"/>
          </a:xfrm>
          <a:custGeom>
            <a:avLst/>
            <a:gdLst>
              <a:gd name="T0" fmla="*/ 0 w 5740"/>
              <a:gd name="T1" fmla="*/ 33 h 36"/>
              <a:gd name="T2" fmla="*/ 5740 w 5740"/>
              <a:gd name="T3" fmla="*/ 33 h 36"/>
              <a:gd name="T4" fmla="*/ 5736 w 5740"/>
              <a:gd name="T5" fmla="*/ 36 h 36"/>
              <a:gd name="T6" fmla="*/ 5736 w 5740"/>
              <a:gd name="T7" fmla="*/ 0 h 36"/>
              <a:gd name="T8" fmla="*/ 5740 w 5740"/>
              <a:gd name="T9" fmla="*/ 4 h 36"/>
              <a:gd name="T10" fmla="*/ 0 w 5740"/>
              <a:gd name="T11" fmla="*/ 4 h 36"/>
              <a:gd name="T12" fmla="*/ 4 w 5740"/>
              <a:gd name="T13" fmla="*/ 0 h 36"/>
              <a:gd name="T14" fmla="*/ 4 w 5740"/>
              <a:gd name="T15" fmla="*/ 36 h 36"/>
              <a:gd name="T16" fmla="*/ 0 w 5740"/>
              <a:gd name="T17" fmla="*/ 3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40" h="36">
                <a:moveTo>
                  <a:pt x="0" y="33"/>
                </a:moveTo>
                <a:lnTo>
                  <a:pt x="5740" y="33"/>
                </a:lnTo>
                <a:lnTo>
                  <a:pt x="5736" y="36"/>
                </a:lnTo>
                <a:lnTo>
                  <a:pt x="5736" y="0"/>
                </a:lnTo>
                <a:lnTo>
                  <a:pt x="5740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3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9" name="Freeform 7">
            <a:extLst>
              <a:ext uri="{FF2B5EF4-FFF2-40B4-BE49-F238E27FC236}">
                <a16:creationId xmlns:a16="http://schemas.microsoft.com/office/drawing/2014/main" id="{1B44B205-B783-0BB9-00DB-71CAFC3A4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1" y="2803526"/>
            <a:ext cx="9193213" cy="98425"/>
          </a:xfrm>
          <a:custGeom>
            <a:avLst/>
            <a:gdLst>
              <a:gd name="T0" fmla="*/ 26 w 5791"/>
              <a:gd name="T1" fmla="*/ 62 h 62"/>
              <a:gd name="T2" fmla="*/ 5766 w 5791"/>
              <a:gd name="T3" fmla="*/ 62 h 62"/>
              <a:gd name="T4" fmla="*/ 5791 w 5791"/>
              <a:gd name="T5" fmla="*/ 36 h 62"/>
              <a:gd name="T6" fmla="*/ 5791 w 5791"/>
              <a:gd name="T7" fmla="*/ 0 h 62"/>
              <a:gd name="T8" fmla="*/ 5762 w 5791"/>
              <a:gd name="T9" fmla="*/ 12 h 62"/>
              <a:gd name="T10" fmla="*/ 5762 w 5791"/>
              <a:gd name="T11" fmla="*/ 24 h 62"/>
              <a:gd name="T12" fmla="*/ 5754 w 5791"/>
              <a:gd name="T13" fmla="*/ 33 h 62"/>
              <a:gd name="T14" fmla="*/ 38 w 5791"/>
              <a:gd name="T15" fmla="*/ 33 h 62"/>
              <a:gd name="T16" fmla="*/ 30 w 5791"/>
              <a:gd name="T17" fmla="*/ 24 h 62"/>
              <a:gd name="T18" fmla="*/ 0 w 5791"/>
              <a:gd name="T19" fmla="*/ 36 h 62"/>
              <a:gd name="T20" fmla="*/ 26 w 5791"/>
              <a:gd name="T21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1" h="62">
                <a:moveTo>
                  <a:pt x="26" y="62"/>
                </a:moveTo>
                <a:lnTo>
                  <a:pt x="5766" y="62"/>
                </a:lnTo>
                <a:lnTo>
                  <a:pt x="5791" y="36"/>
                </a:lnTo>
                <a:lnTo>
                  <a:pt x="5791" y="0"/>
                </a:lnTo>
                <a:lnTo>
                  <a:pt x="5762" y="12"/>
                </a:lnTo>
                <a:lnTo>
                  <a:pt x="5762" y="24"/>
                </a:lnTo>
                <a:lnTo>
                  <a:pt x="5754" y="33"/>
                </a:lnTo>
                <a:lnTo>
                  <a:pt x="38" y="33"/>
                </a:lnTo>
                <a:lnTo>
                  <a:pt x="30" y="24"/>
                </a:lnTo>
                <a:lnTo>
                  <a:pt x="0" y="36"/>
                </a:lnTo>
                <a:lnTo>
                  <a:pt x="26" y="62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0" name="Freeform 8">
            <a:extLst>
              <a:ext uri="{FF2B5EF4-FFF2-40B4-BE49-F238E27FC236}">
                <a16:creationId xmlns:a16="http://schemas.microsoft.com/office/drawing/2014/main" id="{88F81434-9829-F7DA-FAAE-3A20F07B7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1" y="2763839"/>
            <a:ext cx="9193213" cy="96837"/>
          </a:xfrm>
          <a:custGeom>
            <a:avLst/>
            <a:gdLst>
              <a:gd name="T0" fmla="*/ 26 w 5791"/>
              <a:gd name="T1" fmla="*/ 0 h 61"/>
              <a:gd name="T2" fmla="*/ 5766 w 5791"/>
              <a:gd name="T3" fmla="*/ 0 h 61"/>
              <a:gd name="T4" fmla="*/ 5791 w 5791"/>
              <a:gd name="T5" fmla="*/ 25 h 61"/>
              <a:gd name="T6" fmla="*/ 5762 w 5791"/>
              <a:gd name="T7" fmla="*/ 37 h 61"/>
              <a:gd name="T8" fmla="*/ 5754 w 5791"/>
              <a:gd name="T9" fmla="*/ 29 h 61"/>
              <a:gd name="T10" fmla="*/ 38 w 5791"/>
              <a:gd name="T11" fmla="*/ 29 h 61"/>
              <a:gd name="T12" fmla="*/ 30 w 5791"/>
              <a:gd name="T13" fmla="*/ 37 h 61"/>
              <a:gd name="T14" fmla="*/ 30 w 5791"/>
              <a:gd name="T15" fmla="*/ 49 h 61"/>
              <a:gd name="T16" fmla="*/ 0 w 5791"/>
              <a:gd name="T17" fmla="*/ 61 h 61"/>
              <a:gd name="T18" fmla="*/ 0 w 5791"/>
              <a:gd name="T19" fmla="*/ 25 h 61"/>
              <a:gd name="T20" fmla="*/ 26 w 5791"/>
              <a:gd name="T2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1" h="61">
                <a:moveTo>
                  <a:pt x="26" y="0"/>
                </a:moveTo>
                <a:lnTo>
                  <a:pt x="5766" y="0"/>
                </a:lnTo>
                <a:lnTo>
                  <a:pt x="5791" y="25"/>
                </a:lnTo>
                <a:lnTo>
                  <a:pt x="5762" y="37"/>
                </a:lnTo>
                <a:lnTo>
                  <a:pt x="5754" y="29"/>
                </a:lnTo>
                <a:lnTo>
                  <a:pt x="38" y="29"/>
                </a:lnTo>
                <a:lnTo>
                  <a:pt x="30" y="37"/>
                </a:lnTo>
                <a:lnTo>
                  <a:pt x="30" y="49"/>
                </a:lnTo>
                <a:lnTo>
                  <a:pt x="0" y="61"/>
                </a:lnTo>
                <a:lnTo>
                  <a:pt x="0" y="25"/>
                </a:lnTo>
                <a:lnTo>
                  <a:pt x="26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8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8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68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6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6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6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 animBg="1"/>
      <p:bldP spid="28681" grpId="0" uiExpand="1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reeform 2">
            <a:extLst>
              <a:ext uri="{FF2B5EF4-FFF2-40B4-BE49-F238E27FC236}">
                <a16:creationId xmlns:a16="http://schemas.microsoft.com/office/drawing/2014/main" id="{9DB71EFB-1D27-BE8E-6CA7-CD6CD17D4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525" y="127000"/>
            <a:ext cx="9112250" cy="57150"/>
          </a:xfrm>
          <a:custGeom>
            <a:avLst/>
            <a:gdLst>
              <a:gd name="T0" fmla="*/ 0 w 5740"/>
              <a:gd name="T1" fmla="*/ 32 h 36"/>
              <a:gd name="T2" fmla="*/ 5740 w 5740"/>
              <a:gd name="T3" fmla="*/ 32 h 36"/>
              <a:gd name="T4" fmla="*/ 5736 w 5740"/>
              <a:gd name="T5" fmla="*/ 36 h 36"/>
              <a:gd name="T6" fmla="*/ 5736 w 5740"/>
              <a:gd name="T7" fmla="*/ 0 h 36"/>
              <a:gd name="T8" fmla="*/ 5740 w 5740"/>
              <a:gd name="T9" fmla="*/ 4 h 36"/>
              <a:gd name="T10" fmla="*/ 0 w 5740"/>
              <a:gd name="T11" fmla="*/ 4 h 36"/>
              <a:gd name="T12" fmla="*/ 4 w 5740"/>
              <a:gd name="T13" fmla="*/ 0 h 36"/>
              <a:gd name="T14" fmla="*/ 4 w 5740"/>
              <a:gd name="T15" fmla="*/ 36 h 36"/>
              <a:gd name="T16" fmla="*/ 0 w 5740"/>
              <a:gd name="T17" fmla="*/ 3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40" h="36">
                <a:moveTo>
                  <a:pt x="0" y="32"/>
                </a:moveTo>
                <a:lnTo>
                  <a:pt x="5740" y="32"/>
                </a:lnTo>
                <a:lnTo>
                  <a:pt x="5736" y="36"/>
                </a:lnTo>
                <a:lnTo>
                  <a:pt x="5736" y="0"/>
                </a:lnTo>
                <a:lnTo>
                  <a:pt x="5740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2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699" name="Freeform 3">
            <a:extLst>
              <a:ext uri="{FF2B5EF4-FFF2-40B4-BE49-F238E27FC236}">
                <a16:creationId xmlns:a16="http://schemas.microsoft.com/office/drawing/2014/main" id="{C93AC279-A5A0-F882-2C1B-87D20B0FC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426" y="127000"/>
            <a:ext cx="9191625" cy="96838"/>
          </a:xfrm>
          <a:custGeom>
            <a:avLst/>
            <a:gdLst>
              <a:gd name="T0" fmla="*/ 24 w 5790"/>
              <a:gd name="T1" fmla="*/ 61 h 61"/>
              <a:gd name="T2" fmla="*/ 5764 w 5790"/>
              <a:gd name="T3" fmla="*/ 61 h 61"/>
              <a:gd name="T4" fmla="*/ 5790 w 5790"/>
              <a:gd name="T5" fmla="*/ 36 h 61"/>
              <a:gd name="T6" fmla="*/ 5790 w 5790"/>
              <a:gd name="T7" fmla="*/ 0 h 61"/>
              <a:gd name="T8" fmla="*/ 5760 w 5790"/>
              <a:gd name="T9" fmla="*/ 12 h 61"/>
              <a:gd name="T10" fmla="*/ 5760 w 5790"/>
              <a:gd name="T11" fmla="*/ 24 h 61"/>
              <a:gd name="T12" fmla="*/ 5752 w 5790"/>
              <a:gd name="T13" fmla="*/ 32 h 61"/>
              <a:gd name="T14" fmla="*/ 36 w 5790"/>
              <a:gd name="T15" fmla="*/ 32 h 61"/>
              <a:gd name="T16" fmla="*/ 28 w 5790"/>
              <a:gd name="T17" fmla="*/ 24 h 61"/>
              <a:gd name="T18" fmla="*/ 0 w 5790"/>
              <a:gd name="T19" fmla="*/ 36 h 61"/>
              <a:gd name="T20" fmla="*/ 24 w 5790"/>
              <a:gd name="T21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1">
                <a:moveTo>
                  <a:pt x="24" y="61"/>
                </a:moveTo>
                <a:lnTo>
                  <a:pt x="5764" y="61"/>
                </a:lnTo>
                <a:lnTo>
                  <a:pt x="5790" y="36"/>
                </a:lnTo>
                <a:lnTo>
                  <a:pt x="5790" y="0"/>
                </a:lnTo>
                <a:lnTo>
                  <a:pt x="5760" y="12"/>
                </a:lnTo>
                <a:lnTo>
                  <a:pt x="5760" y="24"/>
                </a:lnTo>
                <a:lnTo>
                  <a:pt x="5752" y="32"/>
                </a:lnTo>
                <a:lnTo>
                  <a:pt x="36" y="32"/>
                </a:lnTo>
                <a:lnTo>
                  <a:pt x="28" y="24"/>
                </a:lnTo>
                <a:lnTo>
                  <a:pt x="0" y="36"/>
                </a:lnTo>
                <a:lnTo>
                  <a:pt x="24" y="61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0" name="Freeform 4">
            <a:extLst>
              <a:ext uri="{FF2B5EF4-FFF2-40B4-BE49-F238E27FC236}">
                <a16:creationId xmlns:a16="http://schemas.microsoft.com/office/drawing/2014/main" id="{22ED0ECF-CFF9-1CA3-9C39-29FC98D24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426" y="85726"/>
            <a:ext cx="9191625" cy="98425"/>
          </a:xfrm>
          <a:custGeom>
            <a:avLst/>
            <a:gdLst>
              <a:gd name="T0" fmla="*/ 24 w 5790"/>
              <a:gd name="T1" fmla="*/ 0 h 62"/>
              <a:gd name="T2" fmla="*/ 5764 w 5790"/>
              <a:gd name="T3" fmla="*/ 0 h 62"/>
              <a:gd name="T4" fmla="*/ 5790 w 5790"/>
              <a:gd name="T5" fmla="*/ 26 h 62"/>
              <a:gd name="T6" fmla="*/ 5760 w 5790"/>
              <a:gd name="T7" fmla="*/ 38 h 62"/>
              <a:gd name="T8" fmla="*/ 5752 w 5790"/>
              <a:gd name="T9" fmla="*/ 30 h 62"/>
              <a:gd name="T10" fmla="*/ 36 w 5790"/>
              <a:gd name="T11" fmla="*/ 30 h 62"/>
              <a:gd name="T12" fmla="*/ 28 w 5790"/>
              <a:gd name="T13" fmla="*/ 38 h 62"/>
              <a:gd name="T14" fmla="*/ 28 w 5790"/>
              <a:gd name="T15" fmla="*/ 50 h 62"/>
              <a:gd name="T16" fmla="*/ 0 w 5790"/>
              <a:gd name="T17" fmla="*/ 62 h 62"/>
              <a:gd name="T18" fmla="*/ 0 w 5790"/>
              <a:gd name="T19" fmla="*/ 26 h 62"/>
              <a:gd name="T20" fmla="*/ 24 w 5790"/>
              <a:gd name="T21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2">
                <a:moveTo>
                  <a:pt x="24" y="0"/>
                </a:moveTo>
                <a:lnTo>
                  <a:pt x="5764" y="0"/>
                </a:lnTo>
                <a:lnTo>
                  <a:pt x="5790" y="26"/>
                </a:lnTo>
                <a:lnTo>
                  <a:pt x="5760" y="38"/>
                </a:lnTo>
                <a:lnTo>
                  <a:pt x="5752" y="30"/>
                </a:lnTo>
                <a:lnTo>
                  <a:pt x="36" y="30"/>
                </a:lnTo>
                <a:lnTo>
                  <a:pt x="28" y="38"/>
                </a:lnTo>
                <a:lnTo>
                  <a:pt x="28" y="50"/>
                </a:lnTo>
                <a:lnTo>
                  <a:pt x="0" y="62"/>
                </a:lnTo>
                <a:lnTo>
                  <a:pt x="0" y="26"/>
                </a:lnTo>
                <a:lnTo>
                  <a:pt x="24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ED441826-78D8-21B9-A522-4AD7600764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5426" y="85726"/>
            <a:ext cx="9191625" cy="2215991"/>
          </a:xfrm>
          <a:ln/>
        </p:spPr>
        <p:txBody>
          <a:bodyPr>
            <a:normAutofit fontScale="90000"/>
          </a:bodyPr>
          <a:lstStyle/>
          <a:p>
            <a:pPr indent="0" algn="ctr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7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saac Bold"/>
              </a:rPr>
              <a:t>Church Support of Institutions</a:t>
            </a:r>
          </a:p>
        </p:txBody>
      </p:sp>
      <p:sp>
        <p:nvSpPr>
          <p:cNvPr id="29705" name="Rectangle 9">
            <a:extLst>
              <a:ext uri="{FF2B5EF4-FFF2-40B4-BE49-F238E27FC236}">
                <a16:creationId xmlns:a16="http://schemas.microsoft.com/office/drawing/2014/main" id="{D589F5CA-6825-E2FB-7106-0BC9D292C6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2796" y="2843214"/>
            <a:ext cx="10646875" cy="3304089"/>
          </a:xfrm>
          <a:ln/>
        </p:spPr>
        <p:txBody>
          <a:bodyPr>
            <a:noAutofit/>
          </a:bodyPr>
          <a:lstStyle/>
          <a:p>
            <a:pPr indent="1014413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000" dirty="0">
                <a:solidFill>
                  <a:schemeClr val="bg1"/>
                </a:solidFill>
                <a:latin typeface="Isaac Bold"/>
              </a:rPr>
              <a:t>Those Who Don’t Do it, Are In harmony 	  				With God</a:t>
            </a:r>
          </a:p>
          <a:p>
            <a:pPr indent="1014413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000" dirty="0">
                <a:solidFill>
                  <a:schemeClr val="bg1"/>
                </a:solidFill>
                <a:latin typeface="Isaac Bold"/>
              </a:rPr>
              <a:t>Those Who Do it, Are Not Abiding in The 					Doctrine of Christ – 2 John 9-11</a:t>
            </a:r>
          </a:p>
        </p:txBody>
      </p:sp>
      <p:sp>
        <p:nvSpPr>
          <p:cNvPr id="29702" name="Freeform 6">
            <a:extLst>
              <a:ext uri="{FF2B5EF4-FFF2-40B4-BE49-F238E27FC236}">
                <a16:creationId xmlns:a16="http://schemas.microsoft.com/office/drawing/2014/main" id="{FFA6AF04-3ADE-AA46-C68A-77C5C0A27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525" y="2555875"/>
            <a:ext cx="9112250" cy="57150"/>
          </a:xfrm>
          <a:custGeom>
            <a:avLst/>
            <a:gdLst>
              <a:gd name="T0" fmla="*/ 0 w 5740"/>
              <a:gd name="T1" fmla="*/ 32 h 36"/>
              <a:gd name="T2" fmla="*/ 5740 w 5740"/>
              <a:gd name="T3" fmla="*/ 32 h 36"/>
              <a:gd name="T4" fmla="*/ 5736 w 5740"/>
              <a:gd name="T5" fmla="*/ 36 h 36"/>
              <a:gd name="T6" fmla="*/ 5736 w 5740"/>
              <a:gd name="T7" fmla="*/ 0 h 36"/>
              <a:gd name="T8" fmla="*/ 5740 w 5740"/>
              <a:gd name="T9" fmla="*/ 4 h 36"/>
              <a:gd name="T10" fmla="*/ 0 w 5740"/>
              <a:gd name="T11" fmla="*/ 4 h 36"/>
              <a:gd name="T12" fmla="*/ 4 w 5740"/>
              <a:gd name="T13" fmla="*/ 0 h 36"/>
              <a:gd name="T14" fmla="*/ 4 w 5740"/>
              <a:gd name="T15" fmla="*/ 36 h 36"/>
              <a:gd name="T16" fmla="*/ 0 w 5740"/>
              <a:gd name="T17" fmla="*/ 3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40" h="36">
                <a:moveTo>
                  <a:pt x="0" y="32"/>
                </a:moveTo>
                <a:lnTo>
                  <a:pt x="5740" y="32"/>
                </a:lnTo>
                <a:lnTo>
                  <a:pt x="5736" y="36"/>
                </a:lnTo>
                <a:lnTo>
                  <a:pt x="5736" y="0"/>
                </a:lnTo>
                <a:lnTo>
                  <a:pt x="5740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2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3" name="Freeform 7">
            <a:extLst>
              <a:ext uri="{FF2B5EF4-FFF2-40B4-BE49-F238E27FC236}">
                <a16:creationId xmlns:a16="http://schemas.microsoft.com/office/drawing/2014/main" id="{5BE847E8-7781-F411-9364-010FE3608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426" y="2555875"/>
            <a:ext cx="9191625" cy="96838"/>
          </a:xfrm>
          <a:custGeom>
            <a:avLst/>
            <a:gdLst>
              <a:gd name="T0" fmla="*/ 24 w 5790"/>
              <a:gd name="T1" fmla="*/ 61 h 61"/>
              <a:gd name="T2" fmla="*/ 5764 w 5790"/>
              <a:gd name="T3" fmla="*/ 61 h 61"/>
              <a:gd name="T4" fmla="*/ 5790 w 5790"/>
              <a:gd name="T5" fmla="*/ 36 h 61"/>
              <a:gd name="T6" fmla="*/ 5790 w 5790"/>
              <a:gd name="T7" fmla="*/ 0 h 61"/>
              <a:gd name="T8" fmla="*/ 5760 w 5790"/>
              <a:gd name="T9" fmla="*/ 12 h 61"/>
              <a:gd name="T10" fmla="*/ 5760 w 5790"/>
              <a:gd name="T11" fmla="*/ 24 h 61"/>
              <a:gd name="T12" fmla="*/ 5752 w 5790"/>
              <a:gd name="T13" fmla="*/ 32 h 61"/>
              <a:gd name="T14" fmla="*/ 36 w 5790"/>
              <a:gd name="T15" fmla="*/ 32 h 61"/>
              <a:gd name="T16" fmla="*/ 28 w 5790"/>
              <a:gd name="T17" fmla="*/ 24 h 61"/>
              <a:gd name="T18" fmla="*/ 0 w 5790"/>
              <a:gd name="T19" fmla="*/ 36 h 61"/>
              <a:gd name="T20" fmla="*/ 24 w 5790"/>
              <a:gd name="T21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1">
                <a:moveTo>
                  <a:pt x="24" y="61"/>
                </a:moveTo>
                <a:lnTo>
                  <a:pt x="5764" y="61"/>
                </a:lnTo>
                <a:lnTo>
                  <a:pt x="5790" y="36"/>
                </a:lnTo>
                <a:lnTo>
                  <a:pt x="5790" y="0"/>
                </a:lnTo>
                <a:lnTo>
                  <a:pt x="5760" y="12"/>
                </a:lnTo>
                <a:lnTo>
                  <a:pt x="5760" y="24"/>
                </a:lnTo>
                <a:lnTo>
                  <a:pt x="5752" y="32"/>
                </a:lnTo>
                <a:lnTo>
                  <a:pt x="36" y="32"/>
                </a:lnTo>
                <a:lnTo>
                  <a:pt x="28" y="24"/>
                </a:lnTo>
                <a:lnTo>
                  <a:pt x="0" y="36"/>
                </a:lnTo>
                <a:lnTo>
                  <a:pt x="24" y="61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4" name="Freeform 8">
            <a:extLst>
              <a:ext uri="{FF2B5EF4-FFF2-40B4-BE49-F238E27FC236}">
                <a16:creationId xmlns:a16="http://schemas.microsoft.com/office/drawing/2014/main" id="{DA3C00A6-169B-7425-7275-686A25A92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426" y="2514601"/>
            <a:ext cx="9191625" cy="98425"/>
          </a:xfrm>
          <a:custGeom>
            <a:avLst/>
            <a:gdLst>
              <a:gd name="T0" fmla="*/ 24 w 5790"/>
              <a:gd name="T1" fmla="*/ 0 h 62"/>
              <a:gd name="T2" fmla="*/ 5764 w 5790"/>
              <a:gd name="T3" fmla="*/ 0 h 62"/>
              <a:gd name="T4" fmla="*/ 5790 w 5790"/>
              <a:gd name="T5" fmla="*/ 26 h 62"/>
              <a:gd name="T6" fmla="*/ 5760 w 5790"/>
              <a:gd name="T7" fmla="*/ 38 h 62"/>
              <a:gd name="T8" fmla="*/ 5752 w 5790"/>
              <a:gd name="T9" fmla="*/ 30 h 62"/>
              <a:gd name="T10" fmla="*/ 36 w 5790"/>
              <a:gd name="T11" fmla="*/ 30 h 62"/>
              <a:gd name="T12" fmla="*/ 28 w 5790"/>
              <a:gd name="T13" fmla="*/ 38 h 62"/>
              <a:gd name="T14" fmla="*/ 28 w 5790"/>
              <a:gd name="T15" fmla="*/ 50 h 62"/>
              <a:gd name="T16" fmla="*/ 0 w 5790"/>
              <a:gd name="T17" fmla="*/ 62 h 62"/>
              <a:gd name="T18" fmla="*/ 0 w 5790"/>
              <a:gd name="T19" fmla="*/ 26 h 62"/>
              <a:gd name="T20" fmla="*/ 24 w 5790"/>
              <a:gd name="T21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2">
                <a:moveTo>
                  <a:pt x="24" y="0"/>
                </a:moveTo>
                <a:lnTo>
                  <a:pt x="5764" y="0"/>
                </a:lnTo>
                <a:lnTo>
                  <a:pt x="5790" y="26"/>
                </a:lnTo>
                <a:lnTo>
                  <a:pt x="5760" y="38"/>
                </a:lnTo>
                <a:lnTo>
                  <a:pt x="5752" y="30"/>
                </a:lnTo>
                <a:lnTo>
                  <a:pt x="36" y="30"/>
                </a:lnTo>
                <a:lnTo>
                  <a:pt x="28" y="38"/>
                </a:lnTo>
                <a:lnTo>
                  <a:pt x="28" y="50"/>
                </a:lnTo>
                <a:lnTo>
                  <a:pt x="0" y="62"/>
                </a:lnTo>
                <a:lnTo>
                  <a:pt x="0" y="26"/>
                </a:lnTo>
                <a:lnTo>
                  <a:pt x="24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70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70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70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7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7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7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 animBg="1"/>
      <p:bldP spid="29705" grpId="0" uiExpand="1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02755-5759-7F83-2EA1-C87D2608F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reeform 2">
            <a:extLst>
              <a:ext uri="{FF2B5EF4-FFF2-40B4-BE49-F238E27FC236}">
                <a16:creationId xmlns:a16="http://schemas.microsoft.com/office/drawing/2014/main" id="{488D0AC9-FAE1-DF97-5D62-7D258E7D2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525" y="127000"/>
            <a:ext cx="9112250" cy="57150"/>
          </a:xfrm>
          <a:custGeom>
            <a:avLst/>
            <a:gdLst>
              <a:gd name="T0" fmla="*/ 0 w 5740"/>
              <a:gd name="T1" fmla="*/ 32 h 36"/>
              <a:gd name="T2" fmla="*/ 5740 w 5740"/>
              <a:gd name="T3" fmla="*/ 32 h 36"/>
              <a:gd name="T4" fmla="*/ 5736 w 5740"/>
              <a:gd name="T5" fmla="*/ 36 h 36"/>
              <a:gd name="T6" fmla="*/ 5736 w 5740"/>
              <a:gd name="T7" fmla="*/ 0 h 36"/>
              <a:gd name="T8" fmla="*/ 5740 w 5740"/>
              <a:gd name="T9" fmla="*/ 4 h 36"/>
              <a:gd name="T10" fmla="*/ 0 w 5740"/>
              <a:gd name="T11" fmla="*/ 4 h 36"/>
              <a:gd name="T12" fmla="*/ 4 w 5740"/>
              <a:gd name="T13" fmla="*/ 0 h 36"/>
              <a:gd name="T14" fmla="*/ 4 w 5740"/>
              <a:gd name="T15" fmla="*/ 36 h 36"/>
              <a:gd name="T16" fmla="*/ 0 w 5740"/>
              <a:gd name="T17" fmla="*/ 3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40" h="36">
                <a:moveTo>
                  <a:pt x="0" y="32"/>
                </a:moveTo>
                <a:lnTo>
                  <a:pt x="5740" y="32"/>
                </a:lnTo>
                <a:lnTo>
                  <a:pt x="5736" y="36"/>
                </a:lnTo>
                <a:lnTo>
                  <a:pt x="5736" y="0"/>
                </a:lnTo>
                <a:lnTo>
                  <a:pt x="5740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2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699" name="Freeform 3">
            <a:extLst>
              <a:ext uri="{FF2B5EF4-FFF2-40B4-BE49-F238E27FC236}">
                <a16:creationId xmlns:a16="http://schemas.microsoft.com/office/drawing/2014/main" id="{AA5D7248-3190-388E-ADA9-B0943DBA3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426" y="127000"/>
            <a:ext cx="9191625" cy="96838"/>
          </a:xfrm>
          <a:custGeom>
            <a:avLst/>
            <a:gdLst>
              <a:gd name="T0" fmla="*/ 24 w 5790"/>
              <a:gd name="T1" fmla="*/ 61 h 61"/>
              <a:gd name="T2" fmla="*/ 5764 w 5790"/>
              <a:gd name="T3" fmla="*/ 61 h 61"/>
              <a:gd name="T4" fmla="*/ 5790 w 5790"/>
              <a:gd name="T5" fmla="*/ 36 h 61"/>
              <a:gd name="T6" fmla="*/ 5790 w 5790"/>
              <a:gd name="T7" fmla="*/ 0 h 61"/>
              <a:gd name="T8" fmla="*/ 5760 w 5790"/>
              <a:gd name="T9" fmla="*/ 12 h 61"/>
              <a:gd name="T10" fmla="*/ 5760 w 5790"/>
              <a:gd name="T11" fmla="*/ 24 h 61"/>
              <a:gd name="T12" fmla="*/ 5752 w 5790"/>
              <a:gd name="T13" fmla="*/ 32 h 61"/>
              <a:gd name="T14" fmla="*/ 36 w 5790"/>
              <a:gd name="T15" fmla="*/ 32 h 61"/>
              <a:gd name="T16" fmla="*/ 28 w 5790"/>
              <a:gd name="T17" fmla="*/ 24 h 61"/>
              <a:gd name="T18" fmla="*/ 0 w 5790"/>
              <a:gd name="T19" fmla="*/ 36 h 61"/>
              <a:gd name="T20" fmla="*/ 24 w 5790"/>
              <a:gd name="T21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1">
                <a:moveTo>
                  <a:pt x="24" y="61"/>
                </a:moveTo>
                <a:lnTo>
                  <a:pt x="5764" y="61"/>
                </a:lnTo>
                <a:lnTo>
                  <a:pt x="5790" y="36"/>
                </a:lnTo>
                <a:lnTo>
                  <a:pt x="5790" y="0"/>
                </a:lnTo>
                <a:lnTo>
                  <a:pt x="5760" y="12"/>
                </a:lnTo>
                <a:lnTo>
                  <a:pt x="5760" y="24"/>
                </a:lnTo>
                <a:lnTo>
                  <a:pt x="5752" y="32"/>
                </a:lnTo>
                <a:lnTo>
                  <a:pt x="36" y="32"/>
                </a:lnTo>
                <a:lnTo>
                  <a:pt x="28" y="24"/>
                </a:lnTo>
                <a:lnTo>
                  <a:pt x="0" y="36"/>
                </a:lnTo>
                <a:lnTo>
                  <a:pt x="24" y="61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0" name="Freeform 4">
            <a:extLst>
              <a:ext uri="{FF2B5EF4-FFF2-40B4-BE49-F238E27FC236}">
                <a16:creationId xmlns:a16="http://schemas.microsoft.com/office/drawing/2014/main" id="{B8CA9457-9587-14BC-8648-8EAF97925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426" y="85726"/>
            <a:ext cx="9191625" cy="98425"/>
          </a:xfrm>
          <a:custGeom>
            <a:avLst/>
            <a:gdLst>
              <a:gd name="T0" fmla="*/ 24 w 5790"/>
              <a:gd name="T1" fmla="*/ 0 h 62"/>
              <a:gd name="T2" fmla="*/ 5764 w 5790"/>
              <a:gd name="T3" fmla="*/ 0 h 62"/>
              <a:gd name="T4" fmla="*/ 5790 w 5790"/>
              <a:gd name="T5" fmla="*/ 26 h 62"/>
              <a:gd name="T6" fmla="*/ 5760 w 5790"/>
              <a:gd name="T7" fmla="*/ 38 h 62"/>
              <a:gd name="T8" fmla="*/ 5752 w 5790"/>
              <a:gd name="T9" fmla="*/ 30 h 62"/>
              <a:gd name="T10" fmla="*/ 36 w 5790"/>
              <a:gd name="T11" fmla="*/ 30 h 62"/>
              <a:gd name="T12" fmla="*/ 28 w 5790"/>
              <a:gd name="T13" fmla="*/ 38 h 62"/>
              <a:gd name="T14" fmla="*/ 28 w 5790"/>
              <a:gd name="T15" fmla="*/ 50 h 62"/>
              <a:gd name="T16" fmla="*/ 0 w 5790"/>
              <a:gd name="T17" fmla="*/ 62 h 62"/>
              <a:gd name="T18" fmla="*/ 0 w 5790"/>
              <a:gd name="T19" fmla="*/ 26 h 62"/>
              <a:gd name="T20" fmla="*/ 24 w 5790"/>
              <a:gd name="T21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2">
                <a:moveTo>
                  <a:pt x="24" y="0"/>
                </a:moveTo>
                <a:lnTo>
                  <a:pt x="5764" y="0"/>
                </a:lnTo>
                <a:lnTo>
                  <a:pt x="5790" y="26"/>
                </a:lnTo>
                <a:lnTo>
                  <a:pt x="5760" y="38"/>
                </a:lnTo>
                <a:lnTo>
                  <a:pt x="5752" y="30"/>
                </a:lnTo>
                <a:lnTo>
                  <a:pt x="36" y="30"/>
                </a:lnTo>
                <a:lnTo>
                  <a:pt x="28" y="38"/>
                </a:lnTo>
                <a:lnTo>
                  <a:pt x="28" y="50"/>
                </a:lnTo>
                <a:lnTo>
                  <a:pt x="0" y="62"/>
                </a:lnTo>
                <a:lnTo>
                  <a:pt x="0" y="26"/>
                </a:lnTo>
                <a:lnTo>
                  <a:pt x="24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9D050441-07D8-40F2-E01B-DCB9937DA2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5426" y="85726"/>
            <a:ext cx="9191625" cy="2215991"/>
          </a:xfrm>
          <a:ln/>
        </p:spPr>
        <p:txBody>
          <a:bodyPr>
            <a:noAutofit/>
          </a:bodyPr>
          <a:lstStyle/>
          <a:p>
            <a:pPr indent="0" algn="ctr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saac Bold"/>
              </a:rPr>
              <a:t>No  Comparison With The Weak vs. Strong Brother</a:t>
            </a:r>
          </a:p>
        </p:txBody>
      </p:sp>
      <p:sp>
        <p:nvSpPr>
          <p:cNvPr id="29705" name="Rectangle 9">
            <a:extLst>
              <a:ext uri="{FF2B5EF4-FFF2-40B4-BE49-F238E27FC236}">
                <a16:creationId xmlns:a16="http://schemas.microsoft.com/office/drawing/2014/main" id="{900F0EF5-4248-E057-7B7E-6D2EE300A4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43208" y="2843214"/>
            <a:ext cx="10746463" cy="2960057"/>
          </a:xfrm>
          <a:ln/>
        </p:spPr>
        <p:txBody>
          <a:bodyPr>
            <a:noAutofit/>
          </a:bodyPr>
          <a:lstStyle/>
          <a:p>
            <a:pPr indent="0" defTabSz="381000">
              <a:lnSpc>
                <a:spcPct val="130000"/>
              </a:lnSpc>
              <a:buNone/>
            </a:pPr>
            <a:r>
              <a:rPr lang="en-US" altLang="en-US" sz="3600" dirty="0">
                <a:solidFill>
                  <a:schemeClr val="bg1"/>
                </a:solidFill>
                <a:latin typeface="Isaac Bold"/>
              </a:rPr>
              <a:t>To EAT or NOT TO EAT – Made NO DIFFERENCE TO GOD!</a:t>
            </a:r>
          </a:p>
          <a:p>
            <a:pPr indent="0" defTabSz="381000">
              <a:lnSpc>
                <a:spcPct val="130000"/>
              </a:lnSpc>
              <a:buNone/>
            </a:pPr>
            <a:r>
              <a:rPr lang="en-US" altLang="en-US" sz="3600" dirty="0">
                <a:solidFill>
                  <a:schemeClr val="bg1"/>
                </a:solidFill>
                <a:latin typeface="Isaac Bold"/>
              </a:rPr>
              <a:t>But to PLAY or NOT TO PLAY; SUPPORT or NOT 	TO SUPPORT – </a:t>
            </a:r>
            <a:r>
              <a:rPr lang="en-US" altLang="en-US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saac Bold"/>
              </a:rPr>
              <a:t>Does Make A Difference!</a:t>
            </a:r>
          </a:p>
        </p:txBody>
      </p:sp>
      <p:sp>
        <p:nvSpPr>
          <p:cNvPr id="29702" name="Freeform 6">
            <a:extLst>
              <a:ext uri="{FF2B5EF4-FFF2-40B4-BE49-F238E27FC236}">
                <a16:creationId xmlns:a16="http://schemas.microsoft.com/office/drawing/2014/main" id="{040DE0C7-87F5-4836-5167-4861D20E6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525" y="2555875"/>
            <a:ext cx="9112250" cy="57150"/>
          </a:xfrm>
          <a:custGeom>
            <a:avLst/>
            <a:gdLst>
              <a:gd name="T0" fmla="*/ 0 w 5740"/>
              <a:gd name="T1" fmla="*/ 32 h 36"/>
              <a:gd name="T2" fmla="*/ 5740 w 5740"/>
              <a:gd name="T3" fmla="*/ 32 h 36"/>
              <a:gd name="T4" fmla="*/ 5736 w 5740"/>
              <a:gd name="T5" fmla="*/ 36 h 36"/>
              <a:gd name="T6" fmla="*/ 5736 w 5740"/>
              <a:gd name="T7" fmla="*/ 0 h 36"/>
              <a:gd name="T8" fmla="*/ 5740 w 5740"/>
              <a:gd name="T9" fmla="*/ 4 h 36"/>
              <a:gd name="T10" fmla="*/ 0 w 5740"/>
              <a:gd name="T11" fmla="*/ 4 h 36"/>
              <a:gd name="T12" fmla="*/ 4 w 5740"/>
              <a:gd name="T13" fmla="*/ 0 h 36"/>
              <a:gd name="T14" fmla="*/ 4 w 5740"/>
              <a:gd name="T15" fmla="*/ 36 h 36"/>
              <a:gd name="T16" fmla="*/ 0 w 5740"/>
              <a:gd name="T17" fmla="*/ 3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40" h="36">
                <a:moveTo>
                  <a:pt x="0" y="32"/>
                </a:moveTo>
                <a:lnTo>
                  <a:pt x="5740" y="32"/>
                </a:lnTo>
                <a:lnTo>
                  <a:pt x="5736" y="36"/>
                </a:lnTo>
                <a:lnTo>
                  <a:pt x="5736" y="0"/>
                </a:lnTo>
                <a:lnTo>
                  <a:pt x="5740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2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3" name="Freeform 7">
            <a:extLst>
              <a:ext uri="{FF2B5EF4-FFF2-40B4-BE49-F238E27FC236}">
                <a16:creationId xmlns:a16="http://schemas.microsoft.com/office/drawing/2014/main" id="{1B3DDB67-F871-ADEA-7B13-2942A3434E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426" y="2555875"/>
            <a:ext cx="9191625" cy="96838"/>
          </a:xfrm>
          <a:custGeom>
            <a:avLst/>
            <a:gdLst>
              <a:gd name="T0" fmla="*/ 24 w 5790"/>
              <a:gd name="T1" fmla="*/ 61 h 61"/>
              <a:gd name="T2" fmla="*/ 5764 w 5790"/>
              <a:gd name="T3" fmla="*/ 61 h 61"/>
              <a:gd name="T4" fmla="*/ 5790 w 5790"/>
              <a:gd name="T5" fmla="*/ 36 h 61"/>
              <a:gd name="T6" fmla="*/ 5790 w 5790"/>
              <a:gd name="T7" fmla="*/ 0 h 61"/>
              <a:gd name="T8" fmla="*/ 5760 w 5790"/>
              <a:gd name="T9" fmla="*/ 12 h 61"/>
              <a:gd name="T10" fmla="*/ 5760 w 5790"/>
              <a:gd name="T11" fmla="*/ 24 h 61"/>
              <a:gd name="T12" fmla="*/ 5752 w 5790"/>
              <a:gd name="T13" fmla="*/ 32 h 61"/>
              <a:gd name="T14" fmla="*/ 36 w 5790"/>
              <a:gd name="T15" fmla="*/ 32 h 61"/>
              <a:gd name="T16" fmla="*/ 28 w 5790"/>
              <a:gd name="T17" fmla="*/ 24 h 61"/>
              <a:gd name="T18" fmla="*/ 0 w 5790"/>
              <a:gd name="T19" fmla="*/ 36 h 61"/>
              <a:gd name="T20" fmla="*/ 24 w 5790"/>
              <a:gd name="T21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1">
                <a:moveTo>
                  <a:pt x="24" y="61"/>
                </a:moveTo>
                <a:lnTo>
                  <a:pt x="5764" y="61"/>
                </a:lnTo>
                <a:lnTo>
                  <a:pt x="5790" y="36"/>
                </a:lnTo>
                <a:lnTo>
                  <a:pt x="5790" y="0"/>
                </a:lnTo>
                <a:lnTo>
                  <a:pt x="5760" y="12"/>
                </a:lnTo>
                <a:lnTo>
                  <a:pt x="5760" y="24"/>
                </a:lnTo>
                <a:lnTo>
                  <a:pt x="5752" y="32"/>
                </a:lnTo>
                <a:lnTo>
                  <a:pt x="36" y="32"/>
                </a:lnTo>
                <a:lnTo>
                  <a:pt x="28" y="24"/>
                </a:lnTo>
                <a:lnTo>
                  <a:pt x="0" y="36"/>
                </a:lnTo>
                <a:lnTo>
                  <a:pt x="24" y="61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4" name="Freeform 8">
            <a:extLst>
              <a:ext uri="{FF2B5EF4-FFF2-40B4-BE49-F238E27FC236}">
                <a16:creationId xmlns:a16="http://schemas.microsoft.com/office/drawing/2014/main" id="{FC9E1BB6-58C5-C064-0684-0B127FD08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426" y="2514601"/>
            <a:ext cx="9191625" cy="98425"/>
          </a:xfrm>
          <a:custGeom>
            <a:avLst/>
            <a:gdLst>
              <a:gd name="T0" fmla="*/ 24 w 5790"/>
              <a:gd name="T1" fmla="*/ 0 h 62"/>
              <a:gd name="T2" fmla="*/ 5764 w 5790"/>
              <a:gd name="T3" fmla="*/ 0 h 62"/>
              <a:gd name="T4" fmla="*/ 5790 w 5790"/>
              <a:gd name="T5" fmla="*/ 26 h 62"/>
              <a:gd name="T6" fmla="*/ 5760 w 5790"/>
              <a:gd name="T7" fmla="*/ 38 h 62"/>
              <a:gd name="T8" fmla="*/ 5752 w 5790"/>
              <a:gd name="T9" fmla="*/ 30 h 62"/>
              <a:gd name="T10" fmla="*/ 36 w 5790"/>
              <a:gd name="T11" fmla="*/ 30 h 62"/>
              <a:gd name="T12" fmla="*/ 28 w 5790"/>
              <a:gd name="T13" fmla="*/ 38 h 62"/>
              <a:gd name="T14" fmla="*/ 28 w 5790"/>
              <a:gd name="T15" fmla="*/ 50 h 62"/>
              <a:gd name="T16" fmla="*/ 0 w 5790"/>
              <a:gd name="T17" fmla="*/ 62 h 62"/>
              <a:gd name="T18" fmla="*/ 0 w 5790"/>
              <a:gd name="T19" fmla="*/ 26 h 62"/>
              <a:gd name="T20" fmla="*/ 24 w 5790"/>
              <a:gd name="T21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2">
                <a:moveTo>
                  <a:pt x="24" y="0"/>
                </a:moveTo>
                <a:lnTo>
                  <a:pt x="5764" y="0"/>
                </a:lnTo>
                <a:lnTo>
                  <a:pt x="5790" y="26"/>
                </a:lnTo>
                <a:lnTo>
                  <a:pt x="5760" y="38"/>
                </a:lnTo>
                <a:lnTo>
                  <a:pt x="5752" y="30"/>
                </a:lnTo>
                <a:lnTo>
                  <a:pt x="36" y="30"/>
                </a:lnTo>
                <a:lnTo>
                  <a:pt x="28" y="38"/>
                </a:lnTo>
                <a:lnTo>
                  <a:pt x="28" y="50"/>
                </a:lnTo>
                <a:lnTo>
                  <a:pt x="0" y="62"/>
                </a:lnTo>
                <a:lnTo>
                  <a:pt x="0" y="26"/>
                </a:lnTo>
                <a:lnTo>
                  <a:pt x="24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181894"/>
      </p:ext>
    </p:extLst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70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70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70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7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7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7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 animBg="1"/>
      <p:bldP spid="29705" grpId="0" uiExpand="1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reeform 2">
            <a:extLst>
              <a:ext uri="{FF2B5EF4-FFF2-40B4-BE49-F238E27FC236}">
                <a16:creationId xmlns:a16="http://schemas.microsoft.com/office/drawing/2014/main" id="{7E2594D9-C172-4479-25AD-8657D49CA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525" y="149225"/>
            <a:ext cx="9112250" cy="57150"/>
          </a:xfrm>
          <a:custGeom>
            <a:avLst/>
            <a:gdLst>
              <a:gd name="T0" fmla="*/ 0 w 5740"/>
              <a:gd name="T1" fmla="*/ 32 h 36"/>
              <a:gd name="T2" fmla="*/ 5740 w 5740"/>
              <a:gd name="T3" fmla="*/ 32 h 36"/>
              <a:gd name="T4" fmla="*/ 5736 w 5740"/>
              <a:gd name="T5" fmla="*/ 36 h 36"/>
              <a:gd name="T6" fmla="*/ 5736 w 5740"/>
              <a:gd name="T7" fmla="*/ 0 h 36"/>
              <a:gd name="T8" fmla="*/ 5740 w 5740"/>
              <a:gd name="T9" fmla="*/ 4 h 36"/>
              <a:gd name="T10" fmla="*/ 0 w 5740"/>
              <a:gd name="T11" fmla="*/ 4 h 36"/>
              <a:gd name="T12" fmla="*/ 4 w 5740"/>
              <a:gd name="T13" fmla="*/ 0 h 36"/>
              <a:gd name="T14" fmla="*/ 4 w 5740"/>
              <a:gd name="T15" fmla="*/ 36 h 36"/>
              <a:gd name="T16" fmla="*/ 0 w 5740"/>
              <a:gd name="T17" fmla="*/ 3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40" h="36">
                <a:moveTo>
                  <a:pt x="0" y="32"/>
                </a:moveTo>
                <a:lnTo>
                  <a:pt x="5740" y="32"/>
                </a:lnTo>
                <a:lnTo>
                  <a:pt x="5736" y="36"/>
                </a:lnTo>
                <a:lnTo>
                  <a:pt x="5736" y="0"/>
                </a:lnTo>
                <a:lnTo>
                  <a:pt x="5740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2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3" name="Freeform 3">
            <a:extLst>
              <a:ext uri="{FF2B5EF4-FFF2-40B4-BE49-F238E27FC236}">
                <a16:creationId xmlns:a16="http://schemas.microsoft.com/office/drawing/2014/main" id="{DEB94E09-9951-5141-643E-FBE7E4486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426" y="149226"/>
            <a:ext cx="9191625" cy="98425"/>
          </a:xfrm>
          <a:custGeom>
            <a:avLst/>
            <a:gdLst>
              <a:gd name="T0" fmla="*/ 24 w 5790"/>
              <a:gd name="T1" fmla="*/ 62 h 62"/>
              <a:gd name="T2" fmla="*/ 5764 w 5790"/>
              <a:gd name="T3" fmla="*/ 62 h 62"/>
              <a:gd name="T4" fmla="*/ 5790 w 5790"/>
              <a:gd name="T5" fmla="*/ 36 h 62"/>
              <a:gd name="T6" fmla="*/ 5790 w 5790"/>
              <a:gd name="T7" fmla="*/ 0 h 62"/>
              <a:gd name="T8" fmla="*/ 5760 w 5790"/>
              <a:gd name="T9" fmla="*/ 12 h 62"/>
              <a:gd name="T10" fmla="*/ 5760 w 5790"/>
              <a:gd name="T11" fmla="*/ 24 h 62"/>
              <a:gd name="T12" fmla="*/ 5752 w 5790"/>
              <a:gd name="T13" fmla="*/ 32 h 62"/>
              <a:gd name="T14" fmla="*/ 36 w 5790"/>
              <a:gd name="T15" fmla="*/ 32 h 62"/>
              <a:gd name="T16" fmla="*/ 28 w 5790"/>
              <a:gd name="T17" fmla="*/ 24 h 62"/>
              <a:gd name="T18" fmla="*/ 0 w 5790"/>
              <a:gd name="T19" fmla="*/ 36 h 62"/>
              <a:gd name="T20" fmla="*/ 24 w 5790"/>
              <a:gd name="T21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2">
                <a:moveTo>
                  <a:pt x="24" y="62"/>
                </a:moveTo>
                <a:lnTo>
                  <a:pt x="5764" y="62"/>
                </a:lnTo>
                <a:lnTo>
                  <a:pt x="5790" y="36"/>
                </a:lnTo>
                <a:lnTo>
                  <a:pt x="5790" y="0"/>
                </a:lnTo>
                <a:lnTo>
                  <a:pt x="5760" y="12"/>
                </a:lnTo>
                <a:lnTo>
                  <a:pt x="5760" y="24"/>
                </a:lnTo>
                <a:lnTo>
                  <a:pt x="5752" y="32"/>
                </a:lnTo>
                <a:lnTo>
                  <a:pt x="36" y="32"/>
                </a:lnTo>
                <a:lnTo>
                  <a:pt x="28" y="24"/>
                </a:lnTo>
                <a:lnTo>
                  <a:pt x="0" y="36"/>
                </a:lnTo>
                <a:lnTo>
                  <a:pt x="24" y="62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4" name="Freeform 4">
            <a:extLst>
              <a:ext uri="{FF2B5EF4-FFF2-40B4-BE49-F238E27FC236}">
                <a16:creationId xmlns:a16="http://schemas.microsoft.com/office/drawing/2014/main" id="{5243E445-F9B6-D660-F020-A0F95C778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426" y="109539"/>
            <a:ext cx="9191625" cy="96837"/>
          </a:xfrm>
          <a:custGeom>
            <a:avLst/>
            <a:gdLst>
              <a:gd name="T0" fmla="*/ 24 w 5790"/>
              <a:gd name="T1" fmla="*/ 0 h 61"/>
              <a:gd name="T2" fmla="*/ 5764 w 5790"/>
              <a:gd name="T3" fmla="*/ 0 h 61"/>
              <a:gd name="T4" fmla="*/ 5790 w 5790"/>
              <a:gd name="T5" fmla="*/ 25 h 61"/>
              <a:gd name="T6" fmla="*/ 5760 w 5790"/>
              <a:gd name="T7" fmla="*/ 37 h 61"/>
              <a:gd name="T8" fmla="*/ 5752 w 5790"/>
              <a:gd name="T9" fmla="*/ 29 h 61"/>
              <a:gd name="T10" fmla="*/ 36 w 5790"/>
              <a:gd name="T11" fmla="*/ 29 h 61"/>
              <a:gd name="T12" fmla="*/ 28 w 5790"/>
              <a:gd name="T13" fmla="*/ 37 h 61"/>
              <a:gd name="T14" fmla="*/ 28 w 5790"/>
              <a:gd name="T15" fmla="*/ 49 h 61"/>
              <a:gd name="T16" fmla="*/ 0 w 5790"/>
              <a:gd name="T17" fmla="*/ 61 h 61"/>
              <a:gd name="T18" fmla="*/ 0 w 5790"/>
              <a:gd name="T19" fmla="*/ 25 h 61"/>
              <a:gd name="T20" fmla="*/ 24 w 5790"/>
              <a:gd name="T2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1">
                <a:moveTo>
                  <a:pt x="24" y="0"/>
                </a:moveTo>
                <a:lnTo>
                  <a:pt x="5764" y="0"/>
                </a:lnTo>
                <a:lnTo>
                  <a:pt x="5790" y="25"/>
                </a:lnTo>
                <a:lnTo>
                  <a:pt x="5760" y="37"/>
                </a:lnTo>
                <a:lnTo>
                  <a:pt x="5752" y="29"/>
                </a:lnTo>
                <a:lnTo>
                  <a:pt x="36" y="29"/>
                </a:lnTo>
                <a:lnTo>
                  <a:pt x="28" y="37"/>
                </a:lnTo>
                <a:lnTo>
                  <a:pt x="28" y="49"/>
                </a:lnTo>
                <a:lnTo>
                  <a:pt x="0" y="61"/>
                </a:lnTo>
                <a:lnTo>
                  <a:pt x="0" y="25"/>
                </a:lnTo>
                <a:lnTo>
                  <a:pt x="24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1B2FCCF0-8366-5843-5B07-C386DC1134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5426" y="109538"/>
            <a:ext cx="9191625" cy="6227888"/>
          </a:xfrm>
          <a:ln/>
        </p:spPr>
        <p:txBody>
          <a:bodyPr>
            <a:normAutofit/>
          </a:bodyPr>
          <a:lstStyle/>
          <a:p>
            <a:pPr indent="0" algn="ctr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8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Where God Has Spoken, Two Choices:</a:t>
            </a:r>
            <a:br>
              <a:rPr lang="en-US" altLang="en-US" sz="8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en-US" altLang="en-US" sz="80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Obey Or Disobey!</a:t>
            </a:r>
            <a:br>
              <a:rPr lang="en-US" altLang="en-US" sz="80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en-US" altLang="en-US" sz="80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Submit or Rebel!</a:t>
            </a:r>
            <a:endParaRPr lang="en-US" altLang="en-US" sz="8000" b="1" i="1" spc="50" dirty="0">
              <a:ln w="0"/>
              <a:solidFill>
                <a:schemeClr val="bg2"/>
              </a:solidFill>
            </a:endParaRPr>
          </a:p>
        </p:txBody>
      </p:sp>
      <p:sp>
        <p:nvSpPr>
          <p:cNvPr id="30726" name="Freeform 6">
            <a:extLst>
              <a:ext uri="{FF2B5EF4-FFF2-40B4-BE49-F238E27FC236}">
                <a16:creationId xmlns:a16="http://schemas.microsoft.com/office/drawing/2014/main" id="{319BFD7B-2B06-48D7-B0BF-A1A3CC23E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525" y="6629400"/>
            <a:ext cx="9112250" cy="57150"/>
          </a:xfrm>
          <a:custGeom>
            <a:avLst/>
            <a:gdLst>
              <a:gd name="T0" fmla="*/ 0 w 5740"/>
              <a:gd name="T1" fmla="*/ 32 h 36"/>
              <a:gd name="T2" fmla="*/ 5740 w 5740"/>
              <a:gd name="T3" fmla="*/ 32 h 36"/>
              <a:gd name="T4" fmla="*/ 5736 w 5740"/>
              <a:gd name="T5" fmla="*/ 36 h 36"/>
              <a:gd name="T6" fmla="*/ 5736 w 5740"/>
              <a:gd name="T7" fmla="*/ 0 h 36"/>
              <a:gd name="T8" fmla="*/ 5740 w 5740"/>
              <a:gd name="T9" fmla="*/ 4 h 36"/>
              <a:gd name="T10" fmla="*/ 0 w 5740"/>
              <a:gd name="T11" fmla="*/ 4 h 36"/>
              <a:gd name="T12" fmla="*/ 4 w 5740"/>
              <a:gd name="T13" fmla="*/ 0 h 36"/>
              <a:gd name="T14" fmla="*/ 4 w 5740"/>
              <a:gd name="T15" fmla="*/ 36 h 36"/>
              <a:gd name="T16" fmla="*/ 0 w 5740"/>
              <a:gd name="T17" fmla="*/ 3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40" h="36">
                <a:moveTo>
                  <a:pt x="0" y="32"/>
                </a:moveTo>
                <a:lnTo>
                  <a:pt x="5740" y="32"/>
                </a:lnTo>
                <a:lnTo>
                  <a:pt x="5736" y="36"/>
                </a:lnTo>
                <a:lnTo>
                  <a:pt x="5736" y="0"/>
                </a:lnTo>
                <a:lnTo>
                  <a:pt x="5740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2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7" name="Freeform 7">
            <a:extLst>
              <a:ext uri="{FF2B5EF4-FFF2-40B4-BE49-F238E27FC236}">
                <a16:creationId xmlns:a16="http://schemas.microsoft.com/office/drawing/2014/main" id="{C4A71778-7293-195B-E5F2-0FBA20170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426" y="6629400"/>
            <a:ext cx="9191625" cy="96838"/>
          </a:xfrm>
          <a:custGeom>
            <a:avLst/>
            <a:gdLst>
              <a:gd name="T0" fmla="*/ 24 w 5790"/>
              <a:gd name="T1" fmla="*/ 61 h 61"/>
              <a:gd name="T2" fmla="*/ 5764 w 5790"/>
              <a:gd name="T3" fmla="*/ 61 h 61"/>
              <a:gd name="T4" fmla="*/ 5790 w 5790"/>
              <a:gd name="T5" fmla="*/ 36 h 61"/>
              <a:gd name="T6" fmla="*/ 5790 w 5790"/>
              <a:gd name="T7" fmla="*/ 0 h 61"/>
              <a:gd name="T8" fmla="*/ 5760 w 5790"/>
              <a:gd name="T9" fmla="*/ 12 h 61"/>
              <a:gd name="T10" fmla="*/ 5760 w 5790"/>
              <a:gd name="T11" fmla="*/ 24 h 61"/>
              <a:gd name="T12" fmla="*/ 5752 w 5790"/>
              <a:gd name="T13" fmla="*/ 32 h 61"/>
              <a:gd name="T14" fmla="*/ 36 w 5790"/>
              <a:gd name="T15" fmla="*/ 32 h 61"/>
              <a:gd name="T16" fmla="*/ 28 w 5790"/>
              <a:gd name="T17" fmla="*/ 24 h 61"/>
              <a:gd name="T18" fmla="*/ 0 w 5790"/>
              <a:gd name="T19" fmla="*/ 36 h 61"/>
              <a:gd name="T20" fmla="*/ 24 w 5790"/>
              <a:gd name="T21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1">
                <a:moveTo>
                  <a:pt x="24" y="61"/>
                </a:moveTo>
                <a:lnTo>
                  <a:pt x="5764" y="61"/>
                </a:lnTo>
                <a:lnTo>
                  <a:pt x="5790" y="36"/>
                </a:lnTo>
                <a:lnTo>
                  <a:pt x="5790" y="0"/>
                </a:lnTo>
                <a:lnTo>
                  <a:pt x="5760" y="12"/>
                </a:lnTo>
                <a:lnTo>
                  <a:pt x="5760" y="24"/>
                </a:lnTo>
                <a:lnTo>
                  <a:pt x="5752" y="32"/>
                </a:lnTo>
                <a:lnTo>
                  <a:pt x="36" y="32"/>
                </a:lnTo>
                <a:lnTo>
                  <a:pt x="28" y="24"/>
                </a:lnTo>
                <a:lnTo>
                  <a:pt x="0" y="36"/>
                </a:lnTo>
                <a:lnTo>
                  <a:pt x="24" y="61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8" name="Freeform 8">
            <a:extLst>
              <a:ext uri="{FF2B5EF4-FFF2-40B4-BE49-F238E27FC236}">
                <a16:creationId xmlns:a16="http://schemas.microsoft.com/office/drawing/2014/main" id="{0C30E66C-B018-917B-8155-87C99C95A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426" y="6589714"/>
            <a:ext cx="9191625" cy="96837"/>
          </a:xfrm>
          <a:custGeom>
            <a:avLst/>
            <a:gdLst>
              <a:gd name="T0" fmla="*/ 24 w 5790"/>
              <a:gd name="T1" fmla="*/ 0 h 61"/>
              <a:gd name="T2" fmla="*/ 5764 w 5790"/>
              <a:gd name="T3" fmla="*/ 0 h 61"/>
              <a:gd name="T4" fmla="*/ 5790 w 5790"/>
              <a:gd name="T5" fmla="*/ 25 h 61"/>
              <a:gd name="T6" fmla="*/ 5760 w 5790"/>
              <a:gd name="T7" fmla="*/ 37 h 61"/>
              <a:gd name="T8" fmla="*/ 5752 w 5790"/>
              <a:gd name="T9" fmla="*/ 29 h 61"/>
              <a:gd name="T10" fmla="*/ 36 w 5790"/>
              <a:gd name="T11" fmla="*/ 29 h 61"/>
              <a:gd name="T12" fmla="*/ 28 w 5790"/>
              <a:gd name="T13" fmla="*/ 37 h 61"/>
              <a:gd name="T14" fmla="*/ 28 w 5790"/>
              <a:gd name="T15" fmla="*/ 49 h 61"/>
              <a:gd name="T16" fmla="*/ 0 w 5790"/>
              <a:gd name="T17" fmla="*/ 61 h 61"/>
              <a:gd name="T18" fmla="*/ 0 w 5790"/>
              <a:gd name="T19" fmla="*/ 25 h 61"/>
              <a:gd name="T20" fmla="*/ 24 w 5790"/>
              <a:gd name="T2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1">
                <a:moveTo>
                  <a:pt x="24" y="0"/>
                </a:moveTo>
                <a:lnTo>
                  <a:pt x="5764" y="0"/>
                </a:lnTo>
                <a:lnTo>
                  <a:pt x="5790" y="25"/>
                </a:lnTo>
                <a:lnTo>
                  <a:pt x="5760" y="37"/>
                </a:lnTo>
                <a:lnTo>
                  <a:pt x="5752" y="29"/>
                </a:lnTo>
                <a:lnTo>
                  <a:pt x="36" y="29"/>
                </a:lnTo>
                <a:lnTo>
                  <a:pt x="28" y="37"/>
                </a:lnTo>
                <a:lnTo>
                  <a:pt x="28" y="49"/>
                </a:lnTo>
                <a:lnTo>
                  <a:pt x="0" y="61"/>
                </a:lnTo>
                <a:lnTo>
                  <a:pt x="0" y="25"/>
                </a:lnTo>
                <a:lnTo>
                  <a:pt x="24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reeform 2">
            <a:extLst>
              <a:ext uri="{FF2B5EF4-FFF2-40B4-BE49-F238E27FC236}">
                <a16:creationId xmlns:a16="http://schemas.microsoft.com/office/drawing/2014/main" id="{9F876823-1A94-A3FA-18A2-5AD8FE768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725" y="87313"/>
            <a:ext cx="8997950" cy="44450"/>
          </a:xfrm>
          <a:custGeom>
            <a:avLst/>
            <a:gdLst>
              <a:gd name="T0" fmla="*/ 0 w 5668"/>
              <a:gd name="T1" fmla="*/ 24 h 28"/>
              <a:gd name="T2" fmla="*/ 5668 w 5668"/>
              <a:gd name="T3" fmla="*/ 24 h 28"/>
              <a:gd name="T4" fmla="*/ 5664 w 5668"/>
              <a:gd name="T5" fmla="*/ 28 h 28"/>
              <a:gd name="T6" fmla="*/ 5664 w 5668"/>
              <a:gd name="T7" fmla="*/ 0 h 28"/>
              <a:gd name="T8" fmla="*/ 5668 w 5668"/>
              <a:gd name="T9" fmla="*/ 3 h 28"/>
              <a:gd name="T10" fmla="*/ 0 w 5668"/>
              <a:gd name="T11" fmla="*/ 3 h 28"/>
              <a:gd name="T12" fmla="*/ 4 w 5668"/>
              <a:gd name="T13" fmla="*/ 0 h 28"/>
              <a:gd name="T14" fmla="*/ 4 w 5668"/>
              <a:gd name="T15" fmla="*/ 28 h 28"/>
              <a:gd name="T16" fmla="*/ 0 w 5668"/>
              <a:gd name="T17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68" h="28">
                <a:moveTo>
                  <a:pt x="0" y="24"/>
                </a:moveTo>
                <a:lnTo>
                  <a:pt x="5668" y="24"/>
                </a:lnTo>
                <a:lnTo>
                  <a:pt x="5664" y="28"/>
                </a:lnTo>
                <a:lnTo>
                  <a:pt x="5664" y="0"/>
                </a:lnTo>
                <a:lnTo>
                  <a:pt x="5668" y="3"/>
                </a:lnTo>
                <a:lnTo>
                  <a:pt x="0" y="3"/>
                </a:lnTo>
                <a:lnTo>
                  <a:pt x="4" y="0"/>
                </a:lnTo>
                <a:lnTo>
                  <a:pt x="4" y="28"/>
                </a:lnTo>
                <a:lnTo>
                  <a:pt x="0" y="24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7" name="Freeform 3">
            <a:extLst>
              <a:ext uri="{FF2B5EF4-FFF2-40B4-BE49-F238E27FC236}">
                <a16:creationId xmlns:a16="http://schemas.microsoft.com/office/drawing/2014/main" id="{16644047-2016-079E-1A47-91F8CFC31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87314"/>
            <a:ext cx="9055100" cy="73025"/>
          </a:xfrm>
          <a:custGeom>
            <a:avLst/>
            <a:gdLst>
              <a:gd name="T0" fmla="*/ 18 w 5704"/>
              <a:gd name="T1" fmla="*/ 46 h 46"/>
              <a:gd name="T2" fmla="*/ 5686 w 5704"/>
              <a:gd name="T3" fmla="*/ 46 h 46"/>
              <a:gd name="T4" fmla="*/ 5704 w 5704"/>
              <a:gd name="T5" fmla="*/ 28 h 46"/>
              <a:gd name="T6" fmla="*/ 5704 w 5704"/>
              <a:gd name="T7" fmla="*/ 0 h 46"/>
              <a:gd name="T8" fmla="*/ 5682 w 5704"/>
              <a:gd name="T9" fmla="*/ 9 h 46"/>
              <a:gd name="T10" fmla="*/ 5682 w 5704"/>
              <a:gd name="T11" fmla="*/ 18 h 46"/>
              <a:gd name="T12" fmla="*/ 5676 w 5704"/>
              <a:gd name="T13" fmla="*/ 24 h 46"/>
              <a:gd name="T14" fmla="*/ 27 w 5704"/>
              <a:gd name="T15" fmla="*/ 24 h 46"/>
              <a:gd name="T16" fmla="*/ 22 w 5704"/>
              <a:gd name="T17" fmla="*/ 18 h 46"/>
              <a:gd name="T18" fmla="*/ 0 w 5704"/>
              <a:gd name="T19" fmla="*/ 28 h 46"/>
              <a:gd name="T20" fmla="*/ 18 w 5704"/>
              <a:gd name="T21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6">
                <a:moveTo>
                  <a:pt x="18" y="46"/>
                </a:moveTo>
                <a:lnTo>
                  <a:pt x="5686" y="46"/>
                </a:lnTo>
                <a:lnTo>
                  <a:pt x="5704" y="28"/>
                </a:lnTo>
                <a:lnTo>
                  <a:pt x="5704" y="0"/>
                </a:lnTo>
                <a:lnTo>
                  <a:pt x="5682" y="9"/>
                </a:lnTo>
                <a:lnTo>
                  <a:pt x="5682" y="18"/>
                </a:lnTo>
                <a:lnTo>
                  <a:pt x="5676" y="24"/>
                </a:lnTo>
                <a:lnTo>
                  <a:pt x="27" y="24"/>
                </a:lnTo>
                <a:lnTo>
                  <a:pt x="22" y="18"/>
                </a:lnTo>
                <a:lnTo>
                  <a:pt x="0" y="28"/>
                </a:lnTo>
                <a:lnTo>
                  <a:pt x="18" y="46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8" name="Freeform 4">
            <a:extLst>
              <a:ext uri="{FF2B5EF4-FFF2-40B4-BE49-F238E27FC236}">
                <a16:creationId xmlns:a16="http://schemas.microsoft.com/office/drawing/2014/main" id="{DDA39BA1-1562-F5F2-45A2-759B85ABE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57151"/>
            <a:ext cx="9055100" cy="74613"/>
          </a:xfrm>
          <a:custGeom>
            <a:avLst/>
            <a:gdLst>
              <a:gd name="T0" fmla="*/ 18 w 5704"/>
              <a:gd name="T1" fmla="*/ 0 h 47"/>
              <a:gd name="T2" fmla="*/ 5686 w 5704"/>
              <a:gd name="T3" fmla="*/ 0 h 47"/>
              <a:gd name="T4" fmla="*/ 5704 w 5704"/>
              <a:gd name="T5" fmla="*/ 19 h 47"/>
              <a:gd name="T6" fmla="*/ 5682 w 5704"/>
              <a:gd name="T7" fmla="*/ 28 h 47"/>
              <a:gd name="T8" fmla="*/ 5676 w 5704"/>
              <a:gd name="T9" fmla="*/ 22 h 47"/>
              <a:gd name="T10" fmla="*/ 27 w 5704"/>
              <a:gd name="T11" fmla="*/ 22 h 47"/>
              <a:gd name="T12" fmla="*/ 22 w 5704"/>
              <a:gd name="T13" fmla="*/ 28 h 47"/>
              <a:gd name="T14" fmla="*/ 22 w 5704"/>
              <a:gd name="T15" fmla="*/ 37 h 47"/>
              <a:gd name="T16" fmla="*/ 0 w 5704"/>
              <a:gd name="T17" fmla="*/ 47 h 47"/>
              <a:gd name="T18" fmla="*/ 0 w 5704"/>
              <a:gd name="T19" fmla="*/ 19 h 47"/>
              <a:gd name="T20" fmla="*/ 18 w 5704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7">
                <a:moveTo>
                  <a:pt x="18" y="0"/>
                </a:moveTo>
                <a:lnTo>
                  <a:pt x="5686" y="0"/>
                </a:lnTo>
                <a:lnTo>
                  <a:pt x="5704" y="19"/>
                </a:lnTo>
                <a:lnTo>
                  <a:pt x="5682" y="28"/>
                </a:lnTo>
                <a:lnTo>
                  <a:pt x="5676" y="22"/>
                </a:lnTo>
                <a:lnTo>
                  <a:pt x="27" y="22"/>
                </a:lnTo>
                <a:lnTo>
                  <a:pt x="22" y="28"/>
                </a:lnTo>
                <a:lnTo>
                  <a:pt x="22" y="37"/>
                </a:lnTo>
                <a:lnTo>
                  <a:pt x="0" y="47"/>
                </a:lnTo>
                <a:lnTo>
                  <a:pt x="0" y="19"/>
                </a:lnTo>
                <a:lnTo>
                  <a:pt x="18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7112E33D-7C7D-3757-CD36-6B2FCAB2F9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68450" y="160339"/>
            <a:ext cx="9055100" cy="830997"/>
          </a:xfrm>
          <a:ln/>
        </p:spPr>
        <p:txBody>
          <a:bodyPr>
            <a:noAutofit/>
          </a:bodyPr>
          <a:lstStyle/>
          <a:p>
            <a:pPr indent="0" algn="ctr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6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saac Bold"/>
              </a:rPr>
              <a:t>Divorce &amp; Remarriage</a:t>
            </a:r>
          </a:p>
        </p:txBody>
      </p:sp>
      <p:sp>
        <p:nvSpPr>
          <p:cNvPr id="31753" name="Rectangle 9">
            <a:extLst>
              <a:ext uri="{FF2B5EF4-FFF2-40B4-BE49-F238E27FC236}">
                <a16:creationId xmlns:a16="http://schemas.microsoft.com/office/drawing/2014/main" id="{A68ECCF1-B92A-56F3-D2F8-A152B340F8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96705" y="1314452"/>
            <a:ext cx="10465806" cy="5284928"/>
          </a:xfrm>
          <a:ln/>
        </p:spPr>
        <p:txBody>
          <a:bodyPr>
            <a:normAutofit fontScale="85000" lnSpcReduction="10000"/>
          </a:bodyPr>
          <a:lstStyle/>
          <a:p>
            <a:pPr indent="760413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200" dirty="0">
                <a:solidFill>
                  <a:schemeClr val="bg1"/>
                </a:solidFill>
                <a:latin typeface="Isaac Bold"/>
              </a:rPr>
              <a:t>Where is there a parallel with Romans 14?</a:t>
            </a:r>
          </a:p>
          <a:p>
            <a:pPr indent="760413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200" dirty="0">
                <a:solidFill>
                  <a:schemeClr val="bg1"/>
                </a:solidFill>
                <a:latin typeface="Isaac Bold"/>
              </a:rPr>
              <a:t>While NOT eating – were they SINNING?</a:t>
            </a:r>
          </a:p>
          <a:p>
            <a:pPr indent="760413" algn="ctr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200" dirty="0">
                <a:solidFill>
                  <a:schemeClr val="bg1"/>
                </a:solidFill>
                <a:latin typeface="Isaac Bold"/>
              </a:rPr>
              <a:t>NO!</a:t>
            </a:r>
          </a:p>
          <a:p>
            <a:pPr indent="760413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200" dirty="0">
                <a:solidFill>
                  <a:schemeClr val="bg1"/>
                </a:solidFill>
                <a:latin typeface="Isaac Bold"/>
              </a:rPr>
              <a:t>Whenever they began to eat out of a CHANGE IN CONVICTION – were they SINNING?</a:t>
            </a:r>
          </a:p>
          <a:p>
            <a:pPr indent="760413" algn="ctr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200" dirty="0">
                <a:solidFill>
                  <a:schemeClr val="bg1"/>
                </a:solidFill>
                <a:latin typeface="Isaac Bold"/>
              </a:rPr>
              <a:t>NO!</a:t>
            </a:r>
          </a:p>
        </p:txBody>
      </p:sp>
      <p:sp>
        <p:nvSpPr>
          <p:cNvPr id="31750" name="Freeform 6">
            <a:extLst>
              <a:ext uri="{FF2B5EF4-FFF2-40B4-BE49-F238E27FC236}">
                <a16:creationId xmlns:a16="http://schemas.microsoft.com/office/drawing/2014/main" id="{30E9B131-E06C-045F-6613-C8E16C6AF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725" y="1184275"/>
            <a:ext cx="8997950" cy="44450"/>
          </a:xfrm>
          <a:custGeom>
            <a:avLst/>
            <a:gdLst>
              <a:gd name="T0" fmla="*/ 0 w 5668"/>
              <a:gd name="T1" fmla="*/ 24 h 28"/>
              <a:gd name="T2" fmla="*/ 5668 w 5668"/>
              <a:gd name="T3" fmla="*/ 24 h 28"/>
              <a:gd name="T4" fmla="*/ 5664 w 5668"/>
              <a:gd name="T5" fmla="*/ 28 h 28"/>
              <a:gd name="T6" fmla="*/ 5664 w 5668"/>
              <a:gd name="T7" fmla="*/ 0 h 28"/>
              <a:gd name="T8" fmla="*/ 5668 w 5668"/>
              <a:gd name="T9" fmla="*/ 3 h 28"/>
              <a:gd name="T10" fmla="*/ 0 w 5668"/>
              <a:gd name="T11" fmla="*/ 3 h 28"/>
              <a:gd name="T12" fmla="*/ 4 w 5668"/>
              <a:gd name="T13" fmla="*/ 0 h 28"/>
              <a:gd name="T14" fmla="*/ 4 w 5668"/>
              <a:gd name="T15" fmla="*/ 28 h 28"/>
              <a:gd name="T16" fmla="*/ 0 w 5668"/>
              <a:gd name="T17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68" h="28">
                <a:moveTo>
                  <a:pt x="0" y="24"/>
                </a:moveTo>
                <a:lnTo>
                  <a:pt x="5668" y="24"/>
                </a:lnTo>
                <a:lnTo>
                  <a:pt x="5664" y="28"/>
                </a:lnTo>
                <a:lnTo>
                  <a:pt x="5664" y="0"/>
                </a:lnTo>
                <a:lnTo>
                  <a:pt x="5668" y="3"/>
                </a:lnTo>
                <a:lnTo>
                  <a:pt x="0" y="3"/>
                </a:lnTo>
                <a:lnTo>
                  <a:pt x="4" y="0"/>
                </a:lnTo>
                <a:lnTo>
                  <a:pt x="4" y="28"/>
                </a:lnTo>
                <a:lnTo>
                  <a:pt x="0" y="24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1" name="Freeform 7">
            <a:extLst>
              <a:ext uri="{FF2B5EF4-FFF2-40B4-BE49-F238E27FC236}">
                <a16:creationId xmlns:a16="http://schemas.microsoft.com/office/drawing/2014/main" id="{27920559-E550-25ED-29B6-891F1B38E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1184276"/>
            <a:ext cx="9055100" cy="73025"/>
          </a:xfrm>
          <a:custGeom>
            <a:avLst/>
            <a:gdLst>
              <a:gd name="T0" fmla="*/ 18 w 5704"/>
              <a:gd name="T1" fmla="*/ 46 h 46"/>
              <a:gd name="T2" fmla="*/ 5686 w 5704"/>
              <a:gd name="T3" fmla="*/ 46 h 46"/>
              <a:gd name="T4" fmla="*/ 5704 w 5704"/>
              <a:gd name="T5" fmla="*/ 28 h 46"/>
              <a:gd name="T6" fmla="*/ 5704 w 5704"/>
              <a:gd name="T7" fmla="*/ 0 h 46"/>
              <a:gd name="T8" fmla="*/ 5682 w 5704"/>
              <a:gd name="T9" fmla="*/ 9 h 46"/>
              <a:gd name="T10" fmla="*/ 5682 w 5704"/>
              <a:gd name="T11" fmla="*/ 19 h 46"/>
              <a:gd name="T12" fmla="*/ 5676 w 5704"/>
              <a:gd name="T13" fmla="*/ 24 h 46"/>
              <a:gd name="T14" fmla="*/ 27 w 5704"/>
              <a:gd name="T15" fmla="*/ 24 h 46"/>
              <a:gd name="T16" fmla="*/ 22 w 5704"/>
              <a:gd name="T17" fmla="*/ 19 h 46"/>
              <a:gd name="T18" fmla="*/ 0 w 5704"/>
              <a:gd name="T19" fmla="*/ 28 h 46"/>
              <a:gd name="T20" fmla="*/ 18 w 5704"/>
              <a:gd name="T21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6">
                <a:moveTo>
                  <a:pt x="18" y="46"/>
                </a:moveTo>
                <a:lnTo>
                  <a:pt x="5686" y="46"/>
                </a:lnTo>
                <a:lnTo>
                  <a:pt x="5704" y="28"/>
                </a:lnTo>
                <a:lnTo>
                  <a:pt x="5704" y="0"/>
                </a:lnTo>
                <a:lnTo>
                  <a:pt x="5682" y="9"/>
                </a:lnTo>
                <a:lnTo>
                  <a:pt x="5682" y="19"/>
                </a:lnTo>
                <a:lnTo>
                  <a:pt x="5676" y="24"/>
                </a:lnTo>
                <a:lnTo>
                  <a:pt x="27" y="24"/>
                </a:lnTo>
                <a:lnTo>
                  <a:pt x="22" y="19"/>
                </a:lnTo>
                <a:lnTo>
                  <a:pt x="0" y="28"/>
                </a:lnTo>
                <a:lnTo>
                  <a:pt x="18" y="46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2" name="Freeform 8">
            <a:extLst>
              <a:ext uri="{FF2B5EF4-FFF2-40B4-BE49-F238E27FC236}">
                <a16:creationId xmlns:a16="http://schemas.microsoft.com/office/drawing/2014/main" id="{BF2BAE43-C396-7F93-57B6-E182546FC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1154113"/>
            <a:ext cx="9055100" cy="74612"/>
          </a:xfrm>
          <a:custGeom>
            <a:avLst/>
            <a:gdLst>
              <a:gd name="T0" fmla="*/ 18 w 5704"/>
              <a:gd name="T1" fmla="*/ 0 h 47"/>
              <a:gd name="T2" fmla="*/ 5686 w 5704"/>
              <a:gd name="T3" fmla="*/ 0 h 47"/>
              <a:gd name="T4" fmla="*/ 5704 w 5704"/>
              <a:gd name="T5" fmla="*/ 19 h 47"/>
              <a:gd name="T6" fmla="*/ 5682 w 5704"/>
              <a:gd name="T7" fmla="*/ 28 h 47"/>
              <a:gd name="T8" fmla="*/ 5676 w 5704"/>
              <a:gd name="T9" fmla="*/ 22 h 47"/>
              <a:gd name="T10" fmla="*/ 27 w 5704"/>
              <a:gd name="T11" fmla="*/ 22 h 47"/>
              <a:gd name="T12" fmla="*/ 22 w 5704"/>
              <a:gd name="T13" fmla="*/ 28 h 47"/>
              <a:gd name="T14" fmla="*/ 22 w 5704"/>
              <a:gd name="T15" fmla="*/ 38 h 47"/>
              <a:gd name="T16" fmla="*/ 0 w 5704"/>
              <a:gd name="T17" fmla="*/ 47 h 47"/>
              <a:gd name="T18" fmla="*/ 0 w 5704"/>
              <a:gd name="T19" fmla="*/ 19 h 47"/>
              <a:gd name="T20" fmla="*/ 18 w 5704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7">
                <a:moveTo>
                  <a:pt x="18" y="0"/>
                </a:moveTo>
                <a:lnTo>
                  <a:pt x="5686" y="0"/>
                </a:lnTo>
                <a:lnTo>
                  <a:pt x="5704" y="19"/>
                </a:lnTo>
                <a:lnTo>
                  <a:pt x="5682" y="28"/>
                </a:lnTo>
                <a:lnTo>
                  <a:pt x="5676" y="22"/>
                </a:lnTo>
                <a:lnTo>
                  <a:pt x="27" y="22"/>
                </a:lnTo>
                <a:lnTo>
                  <a:pt x="22" y="28"/>
                </a:lnTo>
                <a:lnTo>
                  <a:pt x="22" y="38"/>
                </a:lnTo>
                <a:lnTo>
                  <a:pt x="0" y="47"/>
                </a:lnTo>
                <a:lnTo>
                  <a:pt x="0" y="19"/>
                </a:lnTo>
                <a:lnTo>
                  <a:pt x="18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75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5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75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7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7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17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7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7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7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7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7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17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animBg="1"/>
      <p:bldP spid="31753" grpId="0" uiExpand="1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DDD33-96BF-09F0-1D47-741D8002E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reeform 2">
            <a:extLst>
              <a:ext uri="{FF2B5EF4-FFF2-40B4-BE49-F238E27FC236}">
                <a16:creationId xmlns:a16="http://schemas.microsoft.com/office/drawing/2014/main" id="{DA5EFC6A-CDCB-1A5B-C6AD-CA7148DFA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725" y="87313"/>
            <a:ext cx="8997950" cy="44450"/>
          </a:xfrm>
          <a:custGeom>
            <a:avLst/>
            <a:gdLst>
              <a:gd name="T0" fmla="*/ 0 w 5668"/>
              <a:gd name="T1" fmla="*/ 24 h 28"/>
              <a:gd name="T2" fmla="*/ 5668 w 5668"/>
              <a:gd name="T3" fmla="*/ 24 h 28"/>
              <a:gd name="T4" fmla="*/ 5664 w 5668"/>
              <a:gd name="T5" fmla="*/ 28 h 28"/>
              <a:gd name="T6" fmla="*/ 5664 w 5668"/>
              <a:gd name="T7" fmla="*/ 0 h 28"/>
              <a:gd name="T8" fmla="*/ 5668 w 5668"/>
              <a:gd name="T9" fmla="*/ 3 h 28"/>
              <a:gd name="T10" fmla="*/ 0 w 5668"/>
              <a:gd name="T11" fmla="*/ 3 h 28"/>
              <a:gd name="T12" fmla="*/ 4 w 5668"/>
              <a:gd name="T13" fmla="*/ 0 h 28"/>
              <a:gd name="T14" fmla="*/ 4 w 5668"/>
              <a:gd name="T15" fmla="*/ 28 h 28"/>
              <a:gd name="T16" fmla="*/ 0 w 5668"/>
              <a:gd name="T17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68" h="28">
                <a:moveTo>
                  <a:pt x="0" y="24"/>
                </a:moveTo>
                <a:lnTo>
                  <a:pt x="5668" y="24"/>
                </a:lnTo>
                <a:lnTo>
                  <a:pt x="5664" y="28"/>
                </a:lnTo>
                <a:lnTo>
                  <a:pt x="5664" y="0"/>
                </a:lnTo>
                <a:lnTo>
                  <a:pt x="5668" y="3"/>
                </a:lnTo>
                <a:lnTo>
                  <a:pt x="0" y="3"/>
                </a:lnTo>
                <a:lnTo>
                  <a:pt x="4" y="0"/>
                </a:lnTo>
                <a:lnTo>
                  <a:pt x="4" y="28"/>
                </a:lnTo>
                <a:lnTo>
                  <a:pt x="0" y="24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7" name="Freeform 3">
            <a:extLst>
              <a:ext uri="{FF2B5EF4-FFF2-40B4-BE49-F238E27FC236}">
                <a16:creationId xmlns:a16="http://schemas.microsoft.com/office/drawing/2014/main" id="{142D89AC-6ABA-6B01-F1FC-CCA56C9E20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87314"/>
            <a:ext cx="9055100" cy="73025"/>
          </a:xfrm>
          <a:custGeom>
            <a:avLst/>
            <a:gdLst>
              <a:gd name="T0" fmla="*/ 18 w 5704"/>
              <a:gd name="T1" fmla="*/ 46 h 46"/>
              <a:gd name="T2" fmla="*/ 5686 w 5704"/>
              <a:gd name="T3" fmla="*/ 46 h 46"/>
              <a:gd name="T4" fmla="*/ 5704 w 5704"/>
              <a:gd name="T5" fmla="*/ 28 h 46"/>
              <a:gd name="T6" fmla="*/ 5704 w 5704"/>
              <a:gd name="T7" fmla="*/ 0 h 46"/>
              <a:gd name="T8" fmla="*/ 5682 w 5704"/>
              <a:gd name="T9" fmla="*/ 9 h 46"/>
              <a:gd name="T10" fmla="*/ 5682 w 5704"/>
              <a:gd name="T11" fmla="*/ 18 h 46"/>
              <a:gd name="T12" fmla="*/ 5676 w 5704"/>
              <a:gd name="T13" fmla="*/ 24 h 46"/>
              <a:gd name="T14" fmla="*/ 27 w 5704"/>
              <a:gd name="T15" fmla="*/ 24 h 46"/>
              <a:gd name="T16" fmla="*/ 22 w 5704"/>
              <a:gd name="T17" fmla="*/ 18 h 46"/>
              <a:gd name="T18" fmla="*/ 0 w 5704"/>
              <a:gd name="T19" fmla="*/ 28 h 46"/>
              <a:gd name="T20" fmla="*/ 18 w 5704"/>
              <a:gd name="T21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6">
                <a:moveTo>
                  <a:pt x="18" y="46"/>
                </a:moveTo>
                <a:lnTo>
                  <a:pt x="5686" y="46"/>
                </a:lnTo>
                <a:lnTo>
                  <a:pt x="5704" y="28"/>
                </a:lnTo>
                <a:lnTo>
                  <a:pt x="5704" y="0"/>
                </a:lnTo>
                <a:lnTo>
                  <a:pt x="5682" y="9"/>
                </a:lnTo>
                <a:lnTo>
                  <a:pt x="5682" y="18"/>
                </a:lnTo>
                <a:lnTo>
                  <a:pt x="5676" y="24"/>
                </a:lnTo>
                <a:lnTo>
                  <a:pt x="27" y="24"/>
                </a:lnTo>
                <a:lnTo>
                  <a:pt x="22" y="18"/>
                </a:lnTo>
                <a:lnTo>
                  <a:pt x="0" y="28"/>
                </a:lnTo>
                <a:lnTo>
                  <a:pt x="18" y="46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8" name="Freeform 4">
            <a:extLst>
              <a:ext uri="{FF2B5EF4-FFF2-40B4-BE49-F238E27FC236}">
                <a16:creationId xmlns:a16="http://schemas.microsoft.com/office/drawing/2014/main" id="{B814E326-81B8-1B7F-1DF2-8AE299706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57151"/>
            <a:ext cx="9055100" cy="74613"/>
          </a:xfrm>
          <a:custGeom>
            <a:avLst/>
            <a:gdLst>
              <a:gd name="T0" fmla="*/ 18 w 5704"/>
              <a:gd name="T1" fmla="*/ 0 h 47"/>
              <a:gd name="T2" fmla="*/ 5686 w 5704"/>
              <a:gd name="T3" fmla="*/ 0 h 47"/>
              <a:gd name="T4" fmla="*/ 5704 w 5704"/>
              <a:gd name="T5" fmla="*/ 19 h 47"/>
              <a:gd name="T6" fmla="*/ 5682 w 5704"/>
              <a:gd name="T7" fmla="*/ 28 h 47"/>
              <a:gd name="T8" fmla="*/ 5676 w 5704"/>
              <a:gd name="T9" fmla="*/ 22 h 47"/>
              <a:gd name="T10" fmla="*/ 27 w 5704"/>
              <a:gd name="T11" fmla="*/ 22 h 47"/>
              <a:gd name="T12" fmla="*/ 22 w 5704"/>
              <a:gd name="T13" fmla="*/ 28 h 47"/>
              <a:gd name="T14" fmla="*/ 22 w 5704"/>
              <a:gd name="T15" fmla="*/ 37 h 47"/>
              <a:gd name="T16" fmla="*/ 0 w 5704"/>
              <a:gd name="T17" fmla="*/ 47 h 47"/>
              <a:gd name="T18" fmla="*/ 0 w 5704"/>
              <a:gd name="T19" fmla="*/ 19 h 47"/>
              <a:gd name="T20" fmla="*/ 18 w 5704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7">
                <a:moveTo>
                  <a:pt x="18" y="0"/>
                </a:moveTo>
                <a:lnTo>
                  <a:pt x="5686" y="0"/>
                </a:lnTo>
                <a:lnTo>
                  <a:pt x="5704" y="19"/>
                </a:lnTo>
                <a:lnTo>
                  <a:pt x="5682" y="28"/>
                </a:lnTo>
                <a:lnTo>
                  <a:pt x="5676" y="22"/>
                </a:lnTo>
                <a:lnTo>
                  <a:pt x="27" y="22"/>
                </a:lnTo>
                <a:lnTo>
                  <a:pt x="22" y="28"/>
                </a:lnTo>
                <a:lnTo>
                  <a:pt x="22" y="37"/>
                </a:lnTo>
                <a:lnTo>
                  <a:pt x="0" y="47"/>
                </a:lnTo>
                <a:lnTo>
                  <a:pt x="0" y="19"/>
                </a:lnTo>
                <a:lnTo>
                  <a:pt x="18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2A2A2D20-1993-51E4-4302-A6E7E8D8EE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68450" y="160339"/>
            <a:ext cx="9055100" cy="830997"/>
          </a:xfrm>
          <a:ln/>
        </p:spPr>
        <p:txBody>
          <a:bodyPr>
            <a:noAutofit/>
          </a:bodyPr>
          <a:lstStyle/>
          <a:p>
            <a:pPr indent="0" algn="ctr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6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saac Bold"/>
              </a:rPr>
              <a:t>Divorce &amp; Remarriage</a:t>
            </a:r>
          </a:p>
        </p:txBody>
      </p:sp>
      <p:sp>
        <p:nvSpPr>
          <p:cNvPr id="31753" name="Rectangle 9">
            <a:extLst>
              <a:ext uri="{FF2B5EF4-FFF2-40B4-BE49-F238E27FC236}">
                <a16:creationId xmlns:a16="http://schemas.microsoft.com/office/drawing/2014/main" id="{3899F2EC-F531-0EC2-1BF2-C3B31A3FA9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96705" y="1314452"/>
            <a:ext cx="10465806" cy="5284928"/>
          </a:xfrm>
          <a:ln/>
        </p:spPr>
        <p:txBody>
          <a:bodyPr>
            <a:normAutofit fontScale="85000" lnSpcReduction="10000"/>
          </a:bodyPr>
          <a:lstStyle/>
          <a:p>
            <a:pPr indent="760413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200" dirty="0">
                <a:solidFill>
                  <a:schemeClr val="bg1"/>
                </a:solidFill>
                <a:latin typeface="Isaac Bold"/>
              </a:rPr>
              <a:t>IF we take the position that the silence of the Scriptures allows a guilty party the right to remarry, and people practice it – they will SIN!</a:t>
            </a:r>
          </a:p>
          <a:p>
            <a:pPr indent="760413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200" dirty="0">
                <a:solidFill>
                  <a:schemeClr val="bg1"/>
                </a:solidFill>
                <a:latin typeface="Isaac Bold"/>
              </a:rPr>
              <a:t>IF we are CORRECT that Christ only gave permission for the innocent to remarry, and people practice that, there will be NO SIN!</a:t>
            </a:r>
          </a:p>
        </p:txBody>
      </p:sp>
      <p:sp>
        <p:nvSpPr>
          <p:cNvPr id="31750" name="Freeform 6">
            <a:extLst>
              <a:ext uri="{FF2B5EF4-FFF2-40B4-BE49-F238E27FC236}">
                <a16:creationId xmlns:a16="http://schemas.microsoft.com/office/drawing/2014/main" id="{FC120E67-05D2-2CB6-3D72-157F145C4D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725" y="1184275"/>
            <a:ext cx="8997950" cy="44450"/>
          </a:xfrm>
          <a:custGeom>
            <a:avLst/>
            <a:gdLst>
              <a:gd name="T0" fmla="*/ 0 w 5668"/>
              <a:gd name="T1" fmla="*/ 24 h 28"/>
              <a:gd name="T2" fmla="*/ 5668 w 5668"/>
              <a:gd name="T3" fmla="*/ 24 h 28"/>
              <a:gd name="T4" fmla="*/ 5664 w 5668"/>
              <a:gd name="T5" fmla="*/ 28 h 28"/>
              <a:gd name="T6" fmla="*/ 5664 w 5668"/>
              <a:gd name="T7" fmla="*/ 0 h 28"/>
              <a:gd name="T8" fmla="*/ 5668 w 5668"/>
              <a:gd name="T9" fmla="*/ 3 h 28"/>
              <a:gd name="T10" fmla="*/ 0 w 5668"/>
              <a:gd name="T11" fmla="*/ 3 h 28"/>
              <a:gd name="T12" fmla="*/ 4 w 5668"/>
              <a:gd name="T13" fmla="*/ 0 h 28"/>
              <a:gd name="T14" fmla="*/ 4 w 5668"/>
              <a:gd name="T15" fmla="*/ 28 h 28"/>
              <a:gd name="T16" fmla="*/ 0 w 5668"/>
              <a:gd name="T17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68" h="28">
                <a:moveTo>
                  <a:pt x="0" y="24"/>
                </a:moveTo>
                <a:lnTo>
                  <a:pt x="5668" y="24"/>
                </a:lnTo>
                <a:lnTo>
                  <a:pt x="5664" y="28"/>
                </a:lnTo>
                <a:lnTo>
                  <a:pt x="5664" y="0"/>
                </a:lnTo>
                <a:lnTo>
                  <a:pt x="5668" y="3"/>
                </a:lnTo>
                <a:lnTo>
                  <a:pt x="0" y="3"/>
                </a:lnTo>
                <a:lnTo>
                  <a:pt x="4" y="0"/>
                </a:lnTo>
                <a:lnTo>
                  <a:pt x="4" y="28"/>
                </a:lnTo>
                <a:lnTo>
                  <a:pt x="0" y="24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1" name="Freeform 7">
            <a:extLst>
              <a:ext uri="{FF2B5EF4-FFF2-40B4-BE49-F238E27FC236}">
                <a16:creationId xmlns:a16="http://schemas.microsoft.com/office/drawing/2014/main" id="{4B349309-713C-E7C0-EDFF-61BCE8965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1184276"/>
            <a:ext cx="9055100" cy="73025"/>
          </a:xfrm>
          <a:custGeom>
            <a:avLst/>
            <a:gdLst>
              <a:gd name="T0" fmla="*/ 18 w 5704"/>
              <a:gd name="T1" fmla="*/ 46 h 46"/>
              <a:gd name="T2" fmla="*/ 5686 w 5704"/>
              <a:gd name="T3" fmla="*/ 46 h 46"/>
              <a:gd name="T4" fmla="*/ 5704 w 5704"/>
              <a:gd name="T5" fmla="*/ 28 h 46"/>
              <a:gd name="T6" fmla="*/ 5704 w 5704"/>
              <a:gd name="T7" fmla="*/ 0 h 46"/>
              <a:gd name="T8" fmla="*/ 5682 w 5704"/>
              <a:gd name="T9" fmla="*/ 9 h 46"/>
              <a:gd name="T10" fmla="*/ 5682 w 5704"/>
              <a:gd name="T11" fmla="*/ 19 h 46"/>
              <a:gd name="T12" fmla="*/ 5676 w 5704"/>
              <a:gd name="T13" fmla="*/ 24 h 46"/>
              <a:gd name="T14" fmla="*/ 27 w 5704"/>
              <a:gd name="T15" fmla="*/ 24 h 46"/>
              <a:gd name="T16" fmla="*/ 22 w 5704"/>
              <a:gd name="T17" fmla="*/ 19 h 46"/>
              <a:gd name="T18" fmla="*/ 0 w 5704"/>
              <a:gd name="T19" fmla="*/ 28 h 46"/>
              <a:gd name="T20" fmla="*/ 18 w 5704"/>
              <a:gd name="T21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6">
                <a:moveTo>
                  <a:pt x="18" y="46"/>
                </a:moveTo>
                <a:lnTo>
                  <a:pt x="5686" y="46"/>
                </a:lnTo>
                <a:lnTo>
                  <a:pt x="5704" y="28"/>
                </a:lnTo>
                <a:lnTo>
                  <a:pt x="5704" y="0"/>
                </a:lnTo>
                <a:lnTo>
                  <a:pt x="5682" y="9"/>
                </a:lnTo>
                <a:lnTo>
                  <a:pt x="5682" y="19"/>
                </a:lnTo>
                <a:lnTo>
                  <a:pt x="5676" y="24"/>
                </a:lnTo>
                <a:lnTo>
                  <a:pt x="27" y="24"/>
                </a:lnTo>
                <a:lnTo>
                  <a:pt x="22" y="19"/>
                </a:lnTo>
                <a:lnTo>
                  <a:pt x="0" y="28"/>
                </a:lnTo>
                <a:lnTo>
                  <a:pt x="18" y="46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2" name="Freeform 8">
            <a:extLst>
              <a:ext uri="{FF2B5EF4-FFF2-40B4-BE49-F238E27FC236}">
                <a16:creationId xmlns:a16="http://schemas.microsoft.com/office/drawing/2014/main" id="{0D526D16-4BBC-4DA4-8603-165DCC5E7F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1154113"/>
            <a:ext cx="9055100" cy="74612"/>
          </a:xfrm>
          <a:custGeom>
            <a:avLst/>
            <a:gdLst>
              <a:gd name="T0" fmla="*/ 18 w 5704"/>
              <a:gd name="T1" fmla="*/ 0 h 47"/>
              <a:gd name="T2" fmla="*/ 5686 w 5704"/>
              <a:gd name="T3" fmla="*/ 0 h 47"/>
              <a:gd name="T4" fmla="*/ 5704 w 5704"/>
              <a:gd name="T5" fmla="*/ 19 h 47"/>
              <a:gd name="T6" fmla="*/ 5682 w 5704"/>
              <a:gd name="T7" fmla="*/ 28 h 47"/>
              <a:gd name="T8" fmla="*/ 5676 w 5704"/>
              <a:gd name="T9" fmla="*/ 22 h 47"/>
              <a:gd name="T10" fmla="*/ 27 w 5704"/>
              <a:gd name="T11" fmla="*/ 22 h 47"/>
              <a:gd name="T12" fmla="*/ 22 w 5704"/>
              <a:gd name="T13" fmla="*/ 28 h 47"/>
              <a:gd name="T14" fmla="*/ 22 w 5704"/>
              <a:gd name="T15" fmla="*/ 38 h 47"/>
              <a:gd name="T16" fmla="*/ 0 w 5704"/>
              <a:gd name="T17" fmla="*/ 47 h 47"/>
              <a:gd name="T18" fmla="*/ 0 w 5704"/>
              <a:gd name="T19" fmla="*/ 19 h 47"/>
              <a:gd name="T20" fmla="*/ 18 w 5704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7">
                <a:moveTo>
                  <a:pt x="18" y="0"/>
                </a:moveTo>
                <a:lnTo>
                  <a:pt x="5686" y="0"/>
                </a:lnTo>
                <a:lnTo>
                  <a:pt x="5704" y="19"/>
                </a:lnTo>
                <a:lnTo>
                  <a:pt x="5682" y="28"/>
                </a:lnTo>
                <a:lnTo>
                  <a:pt x="5676" y="22"/>
                </a:lnTo>
                <a:lnTo>
                  <a:pt x="27" y="22"/>
                </a:lnTo>
                <a:lnTo>
                  <a:pt x="22" y="28"/>
                </a:lnTo>
                <a:lnTo>
                  <a:pt x="22" y="38"/>
                </a:lnTo>
                <a:lnTo>
                  <a:pt x="0" y="47"/>
                </a:lnTo>
                <a:lnTo>
                  <a:pt x="0" y="19"/>
                </a:lnTo>
                <a:lnTo>
                  <a:pt x="18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31269"/>
      </p:ext>
    </p:extLst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75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5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75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animBg="1"/>
      <p:bldP spid="31753" grpId="0" uiExpand="1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B8EC9-EB92-76DE-4CC2-49B50748D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reeform 2">
            <a:extLst>
              <a:ext uri="{FF2B5EF4-FFF2-40B4-BE49-F238E27FC236}">
                <a16:creationId xmlns:a16="http://schemas.microsoft.com/office/drawing/2014/main" id="{E69E23E8-E611-A6B7-7D4B-A0F59B2F1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725" y="87313"/>
            <a:ext cx="8997950" cy="44450"/>
          </a:xfrm>
          <a:custGeom>
            <a:avLst/>
            <a:gdLst>
              <a:gd name="T0" fmla="*/ 0 w 5668"/>
              <a:gd name="T1" fmla="*/ 24 h 28"/>
              <a:gd name="T2" fmla="*/ 5668 w 5668"/>
              <a:gd name="T3" fmla="*/ 24 h 28"/>
              <a:gd name="T4" fmla="*/ 5664 w 5668"/>
              <a:gd name="T5" fmla="*/ 28 h 28"/>
              <a:gd name="T6" fmla="*/ 5664 w 5668"/>
              <a:gd name="T7" fmla="*/ 0 h 28"/>
              <a:gd name="T8" fmla="*/ 5668 w 5668"/>
              <a:gd name="T9" fmla="*/ 3 h 28"/>
              <a:gd name="T10" fmla="*/ 0 w 5668"/>
              <a:gd name="T11" fmla="*/ 3 h 28"/>
              <a:gd name="T12" fmla="*/ 4 w 5668"/>
              <a:gd name="T13" fmla="*/ 0 h 28"/>
              <a:gd name="T14" fmla="*/ 4 w 5668"/>
              <a:gd name="T15" fmla="*/ 28 h 28"/>
              <a:gd name="T16" fmla="*/ 0 w 5668"/>
              <a:gd name="T17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68" h="28">
                <a:moveTo>
                  <a:pt x="0" y="24"/>
                </a:moveTo>
                <a:lnTo>
                  <a:pt x="5668" y="24"/>
                </a:lnTo>
                <a:lnTo>
                  <a:pt x="5664" y="28"/>
                </a:lnTo>
                <a:lnTo>
                  <a:pt x="5664" y="0"/>
                </a:lnTo>
                <a:lnTo>
                  <a:pt x="5668" y="3"/>
                </a:lnTo>
                <a:lnTo>
                  <a:pt x="0" y="3"/>
                </a:lnTo>
                <a:lnTo>
                  <a:pt x="4" y="0"/>
                </a:lnTo>
                <a:lnTo>
                  <a:pt x="4" y="28"/>
                </a:lnTo>
                <a:lnTo>
                  <a:pt x="0" y="24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7" name="Freeform 3">
            <a:extLst>
              <a:ext uri="{FF2B5EF4-FFF2-40B4-BE49-F238E27FC236}">
                <a16:creationId xmlns:a16="http://schemas.microsoft.com/office/drawing/2014/main" id="{F2229110-BAA8-6668-4329-DE0D235F64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87314"/>
            <a:ext cx="9055100" cy="73025"/>
          </a:xfrm>
          <a:custGeom>
            <a:avLst/>
            <a:gdLst>
              <a:gd name="T0" fmla="*/ 18 w 5704"/>
              <a:gd name="T1" fmla="*/ 46 h 46"/>
              <a:gd name="T2" fmla="*/ 5686 w 5704"/>
              <a:gd name="T3" fmla="*/ 46 h 46"/>
              <a:gd name="T4" fmla="*/ 5704 w 5704"/>
              <a:gd name="T5" fmla="*/ 28 h 46"/>
              <a:gd name="T6" fmla="*/ 5704 w 5704"/>
              <a:gd name="T7" fmla="*/ 0 h 46"/>
              <a:gd name="T8" fmla="*/ 5682 w 5704"/>
              <a:gd name="T9" fmla="*/ 9 h 46"/>
              <a:gd name="T10" fmla="*/ 5682 w 5704"/>
              <a:gd name="T11" fmla="*/ 18 h 46"/>
              <a:gd name="T12" fmla="*/ 5676 w 5704"/>
              <a:gd name="T13" fmla="*/ 24 h 46"/>
              <a:gd name="T14" fmla="*/ 27 w 5704"/>
              <a:gd name="T15" fmla="*/ 24 h 46"/>
              <a:gd name="T16" fmla="*/ 22 w 5704"/>
              <a:gd name="T17" fmla="*/ 18 h 46"/>
              <a:gd name="T18" fmla="*/ 0 w 5704"/>
              <a:gd name="T19" fmla="*/ 28 h 46"/>
              <a:gd name="T20" fmla="*/ 18 w 5704"/>
              <a:gd name="T21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6">
                <a:moveTo>
                  <a:pt x="18" y="46"/>
                </a:moveTo>
                <a:lnTo>
                  <a:pt x="5686" y="46"/>
                </a:lnTo>
                <a:lnTo>
                  <a:pt x="5704" y="28"/>
                </a:lnTo>
                <a:lnTo>
                  <a:pt x="5704" y="0"/>
                </a:lnTo>
                <a:lnTo>
                  <a:pt x="5682" y="9"/>
                </a:lnTo>
                <a:lnTo>
                  <a:pt x="5682" y="18"/>
                </a:lnTo>
                <a:lnTo>
                  <a:pt x="5676" y="24"/>
                </a:lnTo>
                <a:lnTo>
                  <a:pt x="27" y="24"/>
                </a:lnTo>
                <a:lnTo>
                  <a:pt x="22" y="18"/>
                </a:lnTo>
                <a:lnTo>
                  <a:pt x="0" y="28"/>
                </a:lnTo>
                <a:lnTo>
                  <a:pt x="18" y="46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8" name="Freeform 4">
            <a:extLst>
              <a:ext uri="{FF2B5EF4-FFF2-40B4-BE49-F238E27FC236}">
                <a16:creationId xmlns:a16="http://schemas.microsoft.com/office/drawing/2014/main" id="{23DDE341-FC45-C237-F567-03C68C97C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57151"/>
            <a:ext cx="9055100" cy="74613"/>
          </a:xfrm>
          <a:custGeom>
            <a:avLst/>
            <a:gdLst>
              <a:gd name="T0" fmla="*/ 18 w 5704"/>
              <a:gd name="T1" fmla="*/ 0 h 47"/>
              <a:gd name="T2" fmla="*/ 5686 w 5704"/>
              <a:gd name="T3" fmla="*/ 0 h 47"/>
              <a:gd name="T4" fmla="*/ 5704 w 5704"/>
              <a:gd name="T5" fmla="*/ 19 h 47"/>
              <a:gd name="T6" fmla="*/ 5682 w 5704"/>
              <a:gd name="T7" fmla="*/ 28 h 47"/>
              <a:gd name="T8" fmla="*/ 5676 w 5704"/>
              <a:gd name="T9" fmla="*/ 22 h 47"/>
              <a:gd name="T10" fmla="*/ 27 w 5704"/>
              <a:gd name="T11" fmla="*/ 22 h 47"/>
              <a:gd name="T12" fmla="*/ 22 w 5704"/>
              <a:gd name="T13" fmla="*/ 28 h 47"/>
              <a:gd name="T14" fmla="*/ 22 w 5704"/>
              <a:gd name="T15" fmla="*/ 37 h 47"/>
              <a:gd name="T16" fmla="*/ 0 w 5704"/>
              <a:gd name="T17" fmla="*/ 47 h 47"/>
              <a:gd name="T18" fmla="*/ 0 w 5704"/>
              <a:gd name="T19" fmla="*/ 19 h 47"/>
              <a:gd name="T20" fmla="*/ 18 w 5704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7">
                <a:moveTo>
                  <a:pt x="18" y="0"/>
                </a:moveTo>
                <a:lnTo>
                  <a:pt x="5686" y="0"/>
                </a:lnTo>
                <a:lnTo>
                  <a:pt x="5704" y="19"/>
                </a:lnTo>
                <a:lnTo>
                  <a:pt x="5682" y="28"/>
                </a:lnTo>
                <a:lnTo>
                  <a:pt x="5676" y="22"/>
                </a:lnTo>
                <a:lnTo>
                  <a:pt x="27" y="22"/>
                </a:lnTo>
                <a:lnTo>
                  <a:pt x="22" y="28"/>
                </a:lnTo>
                <a:lnTo>
                  <a:pt x="22" y="37"/>
                </a:lnTo>
                <a:lnTo>
                  <a:pt x="0" y="47"/>
                </a:lnTo>
                <a:lnTo>
                  <a:pt x="0" y="19"/>
                </a:lnTo>
                <a:lnTo>
                  <a:pt x="18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1EC9B2C2-2F98-F589-583C-A0E799CA53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02058" y="186291"/>
            <a:ext cx="9055100" cy="830997"/>
          </a:xfrm>
          <a:ln/>
        </p:spPr>
        <p:txBody>
          <a:bodyPr>
            <a:noAutofit/>
          </a:bodyPr>
          <a:lstStyle/>
          <a:p>
            <a:pPr indent="0" algn="ctr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6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saac Bold"/>
              </a:rPr>
              <a:t>Divorce &amp; Remarriage</a:t>
            </a:r>
          </a:p>
        </p:txBody>
      </p:sp>
      <p:sp>
        <p:nvSpPr>
          <p:cNvPr id="31753" name="Rectangle 9">
            <a:extLst>
              <a:ext uri="{FF2B5EF4-FFF2-40B4-BE49-F238E27FC236}">
                <a16:creationId xmlns:a16="http://schemas.microsoft.com/office/drawing/2014/main" id="{024798BF-5481-AE56-4A03-B9DCBC5541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96705" y="1314452"/>
            <a:ext cx="10465806" cy="5284928"/>
          </a:xfrm>
          <a:ln/>
        </p:spPr>
        <p:txBody>
          <a:bodyPr>
            <a:normAutofit lnSpcReduction="10000"/>
          </a:bodyPr>
          <a:lstStyle/>
          <a:p>
            <a:pPr indent="760413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200" dirty="0">
                <a:solidFill>
                  <a:schemeClr val="bg1"/>
                </a:solidFill>
                <a:latin typeface="Isaac Bold"/>
              </a:rPr>
              <a:t>God Has Positively Given Permission for ONE Party to Remarry When Adultery Occurs in Both the Old &amp; New Testaments</a:t>
            </a:r>
          </a:p>
          <a:p>
            <a:pPr indent="760413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200" dirty="0">
                <a:solidFill>
                  <a:schemeClr val="bg1"/>
                </a:solidFill>
                <a:latin typeface="Isaac Bold"/>
              </a:rPr>
              <a:t>Leviticus 20:10</a:t>
            </a:r>
          </a:p>
          <a:p>
            <a:pPr indent="760413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200" dirty="0">
                <a:solidFill>
                  <a:schemeClr val="bg1"/>
                </a:solidFill>
                <a:latin typeface="Isaac Bold"/>
              </a:rPr>
              <a:t>Matthew 5:32 ; 19:9</a:t>
            </a:r>
          </a:p>
          <a:p>
            <a:pPr indent="760413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200" dirty="0">
                <a:solidFill>
                  <a:schemeClr val="bg1"/>
                </a:solidFill>
                <a:latin typeface="Isaac Bold"/>
              </a:rPr>
              <a:t>1 Corinthians 5:9-11</a:t>
            </a:r>
          </a:p>
        </p:txBody>
      </p:sp>
      <p:sp>
        <p:nvSpPr>
          <p:cNvPr id="31750" name="Freeform 6">
            <a:extLst>
              <a:ext uri="{FF2B5EF4-FFF2-40B4-BE49-F238E27FC236}">
                <a16:creationId xmlns:a16="http://schemas.microsoft.com/office/drawing/2014/main" id="{4C417F4E-E81A-94B6-B517-6B62BF55F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725" y="1184275"/>
            <a:ext cx="8997950" cy="44450"/>
          </a:xfrm>
          <a:custGeom>
            <a:avLst/>
            <a:gdLst>
              <a:gd name="T0" fmla="*/ 0 w 5668"/>
              <a:gd name="T1" fmla="*/ 24 h 28"/>
              <a:gd name="T2" fmla="*/ 5668 w 5668"/>
              <a:gd name="T3" fmla="*/ 24 h 28"/>
              <a:gd name="T4" fmla="*/ 5664 w 5668"/>
              <a:gd name="T5" fmla="*/ 28 h 28"/>
              <a:gd name="T6" fmla="*/ 5664 w 5668"/>
              <a:gd name="T7" fmla="*/ 0 h 28"/>
              <a:gd name="T8" fmla="*/ 5668 w 5668"/>
              <a:gd name="T9" fmla="*/ 3 h 28"/>
              <a:gd name="T10" fmla="*/ 0 w 5668"/>
              <a:gd name="T11" fmla="*/ 3 h 28"/>
              <a:gd name="T12" fmla="*/ 4 w 5668"/>
              <a:gd name="T13" fmla="*/ 0 h 28"/>
              <a:gd name="T14" fmla="*/ 4 w 5668"/>
              <a:gd name="T15" fmla="*/ 28 h 28"/>
              <a:gd name="T16" fmla="*/ 0 w 5668"/>
              <a:gd name="T17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68" h="28">
                <a:moveTo>
                  <a:pt x="0" y="24"/>
                </a:moveTo>
                <a:lnTo>
                  <a:pt x="5668" y="24"/>
                </a:lnTo>
                <a:lnTo>
                  <a:pt x="5664" y="28"/>
                </a:lnTo>
                <a:lnTo>
                  <a:pt x="5664" y="0"/>
                </a:lnTo>
                <a:lnTo>
                  <a:pt x="5668" y="3"/>
                </a:lnTo>
                <a:lnTo>
                  <a:pt x="0" y="3"/>
                </a:lnTo>
                <a:lnTo>
                  <a:pt x="4" y="0"/>
                </a:lnTo>
                <a:lnTo>
                  <a:pt x="4" y="28"/>
                </a:lnTo>
                <a:lnTo>
                  <a:pt x="0" y="24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1" name="Freeform 7">
            <a:extLst>
              <a:ext uri="{FF2B5EF4-FFF2-40B4-BE49-F238E27FC236}">
                <a16:creationId xmlns:a16="http://schemas.microsoft.com/office/drawing/2014/main" id="{3424A642-AAA2-7984-AC94-494F947898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1184276"/>
            <a:ext cx="9055100" cy="73025"/>
          </a:xfrm>
          <a:custGeom>
            <a:avLst/>
            <a:gdLst>
              <a:gd name="T0" fmla="*/ 18 w 5704"/>
              <a:gd name="T1" fmla="*/ 46 h 46"/>
              <a:gd name="T2" fmla="*/ 5686 w 5704"/>
              <a:gd name="T3" fmla="*/ 46 h 46"/>
              <a:gd name="T4" fmla="*/ 5704 w 5704"/>
              <a:gd name="T5" fmla="*/ 28 h 46"/>
              <a:gd name="T6" fmla="*/ 5704 w 5704"/>
              <a:gd name="T7" fmla="*/ 0 h 46"/>
              <a:gd name="T8" fmla="*/ 5682 w 5704"/>
              <a:gd name="T9" fmla="*/ 9 h 46"/>
              <a:gd name="T10" fmla="*/ 5682 w 5704"/>
              <a:gd name="T11" fmla="*/ 19 h 46"/>
              <a:gd name="T12" fmla="*/ 5676 w 5704"/>
              <a:gd name="T13" fmla="*/ 24 h 46"/>
              <a:gd name="T14" fmla="*/ 27 w 5704"/>
              <a:gd name="T15" fmla="*/ 24 h 46"/>
              <a:gd name="T16" fmla="*/ 22 w 5704"/>
              <a:gd name="T17" fmla="*/ 19 h 46"/>
              <a:gd name="T18" fmla="*/ 0 w 5704"/>
              <a:gd name="T19" fmla="*/ 28 h 46"/>
              <a:gd name="T20" fmla="*/ 18 w 5704"/>
              <a:gd name="T21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6">
                <a:moveTo>
                  <a:pt x="18" y="46"/>
                </a:moveTo>
                <a:lnTo>
                  <a:pt x="5686" y="46"/>
                </a:lnTo>
                <a:lnTo>
                  <a:pt x="5704" y="28"/>
                </a:lnTo>
                <a:lnTo>
                  <a:pt x="5704" y="0"/>
                </a:lnTo>
                <a:lnTo>
                  <a:pt x="5682" y="9"/>
                </a:lnTo>
                <a:lnTo>
                  <a:pt x="5682" y="19"/>
                </a:lnTo>
                <a:lnTo>
                  <a:pt x="5676" y="24"/>
                </a:lnTo>
                <a:lnTo>
                  <a:pt x="27" y="24"/>
                </a:lnTo>
                <a:lnTo>
                  <a:pt x="22" y="19"/>
                </a:lnTo>
                <a:lnTo>
                  <a:pt x="0" y="28"/>
                </a:lnTo>
                <a:lnTo>
                  <a:pt x="18" y="46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2" name="Freeform 8">
            <a:extLst>
              <a:ext uri="{FF2B5EF4-FFF2-40B4-BE49-F238E27FC236}">
                <a16:creationId xmlns:a16="http://schemas.microsoft.com/office/drawing/2014/main" id="{4D5A5DAE-CC70-9F75-42D0-FB6848D5E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1154113"/>
            <a:ext cx="9055100" cy="74612"/>
          </a:xfrm>
          <a:custGeom>
            <a:avLst/>
            <a:gdLst>
              <a:gd name="T0" fmla="*/ 18 w 5704"/>
              <a:gd name="T1" fmla="*/ 0 h 47"/>
              <a:gd name="T2" fmla="*/ 5686 w 5704"/>
              <a:gd name="T3" fmla="*/ 0 h 47"/>
              <a:gd name="T4" fmla="*/ 5704 w 5704"/>
              <a:gd name="T5" fmla="*/ 19 h 47"/>
              <a:gd name="T6" fmla="*/ 5682 w 5704"/>
              <a:gd name="T7" fmla="*/ 28 h 47"/>
              <a:gd name="T8" fmla="*/ 5676 w 5704"/>
              <a:gd name="T9" fmla="*/ 22 h 47"/>
              <a:gd name="T10" fmla="*/ 27 w 5704"/>
              <a:gd name="T11" fmla="*/ 22 h 47"/>
              <a:gd name="T12" fmla="*/ 22 w 5704"/>
              <a:gd name="T13" fmla="*/ 28 h 47"/>
              <a:gd name="T14" fmla="*/ 22 w 5704"/>
              <a:gd name="T15" fmla="*/ 38 h 47"/>
              <a:gd name="T16" fmla="*/ 0 w 5704"/>
              <a:gd name="T17" fmla="*/ 47 h 47"/>
              <a:gd name="T18" fmla="*/ 0 w 5704"/>
              <a:gd name="T19" fmla="*/ 19 h 47"/>
              <a:gd name="T20" fmla="*/ 18 w 5704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7">
                <a:moveTo>
                  <a:pt x="18" y="0"/>
                </a:moveTo>
                <a:lnTo>
                  <a:pt x="5686" y="0"/>
                </a:lnTo>
                <a:lnTo>
                  <a:pt x="5704" y="19"/>
                </a:lnTo>
                <a:lnTo>
                  <a:pt x="5682" y="28"/>
                </a:lnTo>
                <a:lnTo>
                  <a:pt x="5676" y="22"/>
                </a:lnTo>
                <a:lnTo>
                  <a:pt x="27" y="22"/>
                </a:lnTo>
                <a:lnTo>
                  <a:pt x="22" y="28"/>
                </a:lnTo>
                <a:lnTo>
                  <a:pt x="22" y="38"/>
                </a:lnTo>
                <a:lnTo>
                  <a:pt x="0" y="47"/>
                </a:lnTo>
                <a:lnTo>
                  <a:pt x="0" y="19"/>
                </a:lnTo>
                <a:lnTo>
                  <a:pt x="18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862487"/>
      </p:ext>
    </p:extLst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75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75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75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1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7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7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17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7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7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17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animBg="1"/>
      <p:bldP spid="31753" grpId="0" uiExpand="1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6AA89-2286-6BB0-4500-19FA5395C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reeform 2">
            <a:extLst>
              <a:ext uri="{FF2B5EF4-FFF2-40B4-BE49-F238E27FC236}">
                <a16:creationId xmlns:a16="http://schemas.microsoft.com/office/drawing/2014/main" id="{249B1DB7-877B-186B-8396-90A9296E67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725" y="87313"/>
            <a:ext cx="8997950" cy="44450"/>
          </a:xfrm>
          <a:custGeom>
            <a:avLst/>
            <a:gdLst>
              <a:gd name="T0" fmla="*/ 0 w 5668"/>
              <a:gd name="T1" fmla="*/ 24 h 28"/>
              <a:gd name="T2" fmla="*/ 5668 w 5668"/>
              <a:gd name="T3" fmla="*/ 24 h 28"/>
              <a:gd name="T4" fmla="*/ 5664 w 5668"/>
              <a:gd name="T5" fmla="*/ 28 h 28"/>
              <a:gd name="T6" fmla="*/ 5664 w 5668"/>
              <a:gd name="T7" fmla="*/ 0 h 28"/>
              <a:gd name="T8" fmla="*/ 5668 w 5668"/>
              <a:gd name="T9" fmla="*/ 3 h 28"/>
              <a:gd name="T10" fmla="*/ 0 w 5668"/>
              <a:gd name="T11" fmla="*/ 3 h 28"/>
              <a:gd name="T12" fmla="*/ 4 w 5668"/>
              <a:gd name="T13" fmla="*/ 0 h 28"/>
              <a:gd name="T14" fmla="*/ 4 w 5668"/>
              <a:gd name="T15" fmla="*/ 28 h 28"/>
              <a:gd name="T16" fmla="*/ 0 w 5668"/>
              <a:gd name="T17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68" h="28">
                <a:moveTo>
                  <a:pt x="0" y="24"/>
                </a:moveTo>
                <a:lnTo>
                  <a:pt x="5668" y="24"/>
                </a:lnTo>
                <a:lnTo>
                  <a:pt x="5664" y="28"/>
                </a:lnTo>
                <a:lnTo>
                  <a:pt x="5664" y="0"/>
                </a:lnTo>
                <a:lnTo>
                  <a:pt x="5668" y="3"/>
                </a:lnTo>
                <a:lnTo>
                  <a:pt x="0" y="3"/>
                </a:lnTo>
                <a:lnTo>
                  <a:pt x="4" y="0"/>
                </a:lnTo>
                <a:lnTo>
                  <a:pt x="4" y="28"/>
                </a:lnTo>
                <a:lnTo>
                  <a:pt x="0" y="24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7" name="Freeform 3">
            <a:extLst>
              <a:ext uri="{FF2B5EF4-FFF2-40B4-BE49-F238E27FC236}">
                <a16:creationId xmlns:a16="http://schemas.microsoft.com/office/drawing/2014/main" id="{CCCC21FB-2350-1956-7E85-43155CFC6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87314"/>
            <a:ext cx="9055100" cy="73025"/>
          </a:xfrm>
          <a:custGeom>
            <a:avLst/>
            <a:gdLst>
              <a:gd name="T0" fmla="*/ 18 w 5704"/>
              <a:gd name="T1" fmla="*/ 46 h 46"/>
              <a:gd name="T2" fmla="*/ 5686 w 5704"/>
              <a:gd name="T3" fmla="*/ 46 h 46"/>
              <a:gd name="T4" fmla="*/ 5704 w 5704"/>
              <a:gd name="T5" fmla="*/ 28 h 46"/>
              <a:gd name="T6" fmla="*/ 5704 w 5704"/>
              <a:gd name="T7" fmla="*/ 0 h 46"/>
              <a:gd name="T8" fmla="*/ 5682 w 5704"/>
              <a:gd name="T9" fmla="*/ 9 h 46"/>
              <a:gd name="T10" fmla="*/ 5682 w 5704"/>
              <a:gd name="T11" fmla="*/ 18 h 46"/>
              <a:gd name="T12" fmla="*/ 5676 w 5704"/>
              <a:gd name="T13" fmla="*/ 24 h 46"/>
              <a:gd name="T14" fmla="*/ 27 w 5704"/>
              <a:gd name="T15" fmla="*/ 24 h 46"/>
              <a:gd name="T16" fmla="*/ 22 w 5704"/>
              <a:gd name="T17" fmla="*/ 18 h 46"/>
              <a:gd name="T18" fmla="*/ 0 w 5704"/>
              <a:gd name="T19" fmla="*/ 28 h 46"/>
              <a:gd name="T20" fmla="*/ 18 w 5704"/>
              <a:gd name="T21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6">
                <a:moveTo>
                  <a:pt x="18" y="46"/>
                </a:moveTo>
                <a:lnTo>
                  <a:pt x="5686" y="46"/>
                </a:lnTo>
                <a:lnTo>
                  <a:pt x="5704" y="28"/>
                </a:lnTo>
                <a:lnTo>
                  <a:pt x="5704" y="0"/>
                </a:lnTo>
                <a:lnTo>
                  <a:pt x="5682" y="9"/>
                </a:lnTo>
                <a:lnTo>
                  <a:pt x="5682" y="18"/>
                </a:lnTo>
                <a:lnTo>
                  <a:pt x="5676" y="24"/>
                </a:lnTo>
                <a:lnTo>
                  <a:pt x="27" y="24"/>
                </a:lnTo>
                <a:lnTo>
                  <a:pt x="22" y="18"/>
                </a:lnTo>
                <a:lnTo>
                  <a:pt x="0" y="28"/>
                </a:lnTo>
                <a:lnTo>
                  <a:pt x="18" y="46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8" name="Freeform 4">
            <a:extLst>
              <a:ext uri="{FF2B5EF4-FFF2-40B4-BE49-F238E27FC236}">
                <a16:creationId xmlns:a16="http://schemas.microsoft.com/office/drawing/2014/main" id="{769ECEAB-B808-2E68-E008-F41C96E8B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57151"/>
            <a:ext cx="9055100" cy="74613"/>
          </a:xfrm>
          <a:custGeom>
            <a:avLst/>
            <a:gdLst>
              <a:gd name="T0" fmla="*/ 18 w 5704"/>
              <a:gd name="T1" fmla="*/ 0 h 47"/>
              <a:gd name="T2" fmla="*/ 5686 w 5704"/>
              <a:gd name="T3" fmla="*/ 0 h 47"/>
              <a:gd name="T4" fmla="*/ 5704 w 5704"/>
              <a:gd name="T5" fmla="*/ 19 h 47"/>
              <a:gd name="T6" fmla="*/ 5682 w 5704"/>
              <a:gd name="T7" fmla="*/ 28 h 47"/>
              <a:gd name="T8" fmla="*/ 5676 w 5704"/>
              <a:gd name="T9" fmla="*/ 22 h 47"/>
              <a:gd name="T10" fmla="*/ 27 w 5704"/>
              <a:gd name="T11" fmla="*/ 22 h 47"/>
              <a:gd name="T12" fmla="*/ 22 w 5704"/>
              <a:gd name="T13" fmla="*/ 28 h 47"/>
              <a:gd name="T14" fmla="*/ 22 w 5704"/>
              <a:gd name="T15" fmla="*/ 37 h 47"/>
              <a:gd name="T16" fmla="*/ 0 w 5704"/>
              <a:gd name="T17" fmla="*/ 47 h 47"/>
              <a:gd name="T18" fmla="*/ 0 w 5704"/>
              <a:gd name="T19" fmla="*/ 19 h 47"/>
              <a:gd name="T20" fmla="*/ 18 w 5704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7">
                <a:moveTo>
                  <a:pt x="18" y="0"/>
                </a:moveTo>
                <a:lnTo>
                  <a:pt x="5686" y="0"/>
                </a:lnTo>
                <a:lnTo>
                  <a:pt x="5704" y="19"/>
                </a:lnTo>
                <a:lnTo>
                  <a:pt x="5682" y="28"/>
                </a:lnTo>
                <a:lnTo>
                  <a:pt x="5676" y="22"/>
                </a:lnTo>
                <a:lnTo>
                  <a:pt x="27" y="22"/>
                </a:lnTo>
                <a:lnTo>
                  <a:pt x="22" y="28"/>
                </a:lnTo>
                <a:lnTo>
                  <a:pt x="22" y="37"/>
                </a:lnTo>
                <a:lnTo>
                  <a:pt x="0" y="47"/>
                </a:lnTo>
                <a:lnTo>
                  <a:pt x="0" y="19"/>
                </a:lnTo>
                <a:lnTo>
                  <a:pt x="18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481733EB-9718-26D1-D0AD-5C310D89F3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68450" y="160339"/>
            <a:ext cx="9055100" cy="1604595"/>
          </a:xfrm>
          <a:ln/>
        </p:spPr>
        <p:txBody>
          <a:bodyPr>
            <a:noAutofit/>
          </a:bodyPr>
          <a:lstStyle/>
          <a:p>
            <a:pPr indent="0" algn="ctr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4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saac Bold"/>
              </a:rPr>
              <a:t>Unity in Diversity Proponents Perpetrating 2 SINS</a:t>
            </a:r>
          </a:p>
        </p:txBody>
      </p:sp>
      <p:sp>
        <p:nvSpPr>
          <p:cNvPr id="31753" name="Rectangle 9">
            <a:extLst>
              <a:ext uri="{FF2B5EF4-FFF2-40B4-BE49-F238E27FC236}">
                <a16:creationId xmlns:a16="http://schemas.microsoft.com/office/drawing/2014/main" id="{F5E1D74B-1A58-61D3-A86D-AB963EDC52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96705" y="1928446"/>
            <a:ext cx="10465806" cy="4670934"/>
          </a:xfrm>
          <a:ln/>
        </p:spPr>
        <p:txBody>
          <a:bodyPr>
            <a:normAutofit/>
          </a:bodyPr>
          <a:lstStyle/>
          <a:p>
            <a:pPr indent="760413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200" dirty="0">
                <a:solidFill>
                  <a:schemeClr val="bg1"/>
                </a:solidFill>
                <a:latin typeface="Isaac Bold"/>
              </a:rPr>
              <a:t>They allow people to remarry when Jesus has NOT given them permission!</a:t>
            </a:r>
          </a:p>
          <a:p>
            <a:pPr indent="760413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4200" dirty="0">
                <a:solidFill>
                  <a:schemeClr val="bg1"/>
                </a:solidFill>
                <a:latin typeface="Isaac Bold"/>
              </a:rPr>
              <a:t>Then they force those who would NOT do such a thing to have fellowship with them and thus SIN!</a:t>
            </a:r>
          </a:p>
        </p:txBody>
      </p:sp>
      <p:sp>
        <p:nvSpPr>
          <p:cNvPr id="31750" name="Freeform 6">
            <a:extLst>
              <a:ext uri="{FF2B5EF4-FFF2-40B4-BE49-F238E27FC236}">
                <a16:creationId xmlns:a16="http://schemas.microsoft.com/office/drawing/2014/main" id="{258B7690-C54B-FA2E-6F5D-36EB8B76E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7025" y="1766521"/>
            <a:ext cx="8997950" cy="44450"/>
          </a:xfrm>
          <a:custGeom>
            <a:avLst/>
            <a:gdLst>
              <a:gd name="T0" fmla="*/ 0 w 5668"/>
              <a:gd name="T1" fmla="*/ 24 h 28"/>
              <a:gd name="T2" fmla="*/ 5668 w 5668"/>
              <a:gd name="T3" fmla="*/ 24 h 28"/>
              <a:gd name="T4" fmla="*/ 5664 w 5668"/>
              <a:gd name="T5" fmla="*/ 28 h 28"/>
              <a:gd name="T6" fmla="*/ 5664 w 5668"/>
              <a:gd name="T7" fmla="*/ 0 h 28"/>
              <a:gd name="T8" fmla="*/ 5668 w 5668"/>
              <a:gd name="T9" fmla="*/ 3 h 28"/>
              <a:gd name="T10" fmla="*/ 0 w 5668"/>
              <a:gd name="T11" fmla="*/ 3 h 28"/>
              <a:gd name="T12" fmla="*/ 4 w 5668"/>
              <a:gd name="T13" fmla="*/ 0 h 28"/>
              <a:gd name="T14" fmla="*/ 4 w 5668"/>
              <a:gd name="T15" fmla="*/ 28 h 28"/>
              <a:gd name="T16" fmla="*/ 0 w 5668"/>
              <a:gd name="T17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68" h="28">
                <a:moveTo>
                  <a:pt x="0" y="24"/>
                </a:moveTo>
                <a:lnTo>
                  <a:pt x="5668" y="24"/>
                </a:lnTo>
                <a:lnTo>
                  <a:pt x="5664" y="28"/>
                </a:lnTo>
                <a:lnTo>
                  <a:pt x="5664" y="0"/>
                </a:lnTo>
                <a:lnTo>
                  <a:pt x="5668" y="3"/>
                </a:lnTo>
                <a:lnTo>
                  <a:pt x="0" y="3"/>
                </a:lnTo>
                <a:lnTo>
                  <a:pt x="4" y="0"/>
                </a:lnTo>
                <a:lnTo>
                  <a:pt x="4" y="28"/>
                </a:lnTo>
                <a:lnTo>
                  <a:pt x="0" y="24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1" name="Freeform 7">
            <a:extLst>
              <a:ext uri="{FF2B5EF4-FFF2-40B4-BE49-F238E27FC236}">
                <a16:creationId xmlns:a16="http://schemas.microsoft.com/office/drawing/2014/main" id="{5FCF339E-171E-E475-558D-657659158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1152" y="1810971"/>
            <a:ext cx="9055100" cy="73025"/>
          </a:xfrm>
          <a:custGeom>
            <a:avLst/>
            <a:gdLst>
              <a:gd name="T0" fmla="*/ 18 w 5704"/>
              <a:gd name="T1" fmla="*/ 46 h 46"/>
              <a:gd name="T2" fmla="*/ 5686 w 5704"/>
              <a:gd name="T3" fmla="*/ 46 h 46"/>
              <a:gd name="T4" fmla="*/ 5704 w 5704"/>
              <a:gd name="T5" fmla="*/ 28 h 46"/>
              <a:gd name="T6" fmla="*/ 5704 w 5704"/>
              <a:gd name="T7" fmla="*/ 0 h 46"/>
              <a:gd name="T8" fmla="*/ 5682 w 5704"/>
              <a:gd name="T9" fmla="*/ 9 h 46"/>
              <a:gd name="T10" fmla="*/ 5682 w 5704"/>
              <a:gd name="T11" fmla="*/ 19 h 46"/>
              <a:gd name="T12" fmla="*/ 5676 w 5704"/>
              <a:gd name="T13" fmla="*/ 24 h 46"/>
              <a:gd name="T14" fmla="*/ 27 w 5704"/>
              <a:gd name="T15" fmla="*/ 24 h 46"/>
              <a:gd name="T16" fmla="*/ 22 w 5704"/>
              <a:gd name="T17" fmla="*/ 19 h 46"/>
              <a:gd name="T18" fmla="*/ 0 w 5704"/>
              <a:gd name="T19" fmla="*/ 28 h 46"/>
              <a:gd name="T20" fmla="*/ 18 w 5704"/>
              <a:gd name="T21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6">
                <a:moveTo>
                  <a:pt x="18" y="46"/>
                </a:moveTo>
                <a:lnTo>
                  <a:pt x="5686" y="46"/>
                </a:lnTo>
                <a:lnTo>
                  <a:pt x="5704" y="28"/>
                </a:lnTo>
                <a:lnTo>
                  <a:pt x="5704" y="0"/>
                </a:lnTo>
                <a:lnTo>
                  <a:pt x="5682" y="9"/>
                </a:lnTo>
                <a:lnTo>
                  <a:pt x="5682" y="19"/>
                </a:lnTo>
                <a:lnTo>
                  <a:pt x="5676" y="24"/>
                </a:lnTo>
                <a:lnTo>
                  <a:pt x="27" y="24"/>
                </a:lnTo>
                <a:lnTo>
                  <a:pt x="22" y="19"/>
                </a:lnTo>
                <a:lnTo>
                  <a:pt x="0" y="28"/>
                </a:lnTo>
                <a:lnTo>
                  <a:pt x="18" y="46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2" name="Freeform 8">
            <a:extLst>
              <a:ext uri="{FF2B5EF4-FFF2-40B4-BE49-F238E27FC236}">
                <a16:creationId xmlns:a16="http://schemas.microsoft.com/office/drawing/2014/main" id="{6B25D02F-BA77-117D-32C6-DDDB6AF2E7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1810971"/>
            <a:ext cx="9055100" cy="74612"/>
          </a:xfrm>
          <a:custGeom>
            <a:avLst/>
            <a:gdLst>
              <a:gd name="T0" fmla="*/ 18 w 5704"/>
              <a:gd name="T1" fmla="*/ 0 h 47"/>
              <a:gd name="T2" fmla="*/ 5686 w 5704"/>
              <a:gd name="T3" fmla="*/ 0 h 47"/>
              <a:gd name="T4" fmla="*/ 5704 w 5704"/>
              <a:gd name="T5" fmla="*/ 19 h 47"/>
              <a:gd name="T6" fmla="*/ 5682 w 5704"/>
              <a:gd name="T7" fmla="*/ 28 h 47"/>
              <a:gd name="T8" fmla="*/ 5676 w 5704"/>
              <a:gd name="T9" fmla="*/ 22 h 47"/>
              <a:gd name="T10" fmla="*/ 27 w 5704"/>
              <a:gd name="T11" fmla="*/ 22 h 47"/>
              <a:gd name="T12" fmla="*/ 22 w 5704"/>
              <a:gd name="T13" fmla="*/ 28 h 47"/>
              <a:gd name="T14" fmla="*/ 22 w 5704"/>
              <a:gd name="T15" fmla="*/ 38 h 47"/>
              <a:gd name="T16" fmla="*/ 0 w 5704"/>
              <a:gd name="T17" fmla="*/ 47 h 47"/>
              <a:gd name="T18" fmla="*/ 0 w 5704"/>
              <a:gd name="T19" fmla="*/ 19 h 47"/>
              <a:gd name="T20" fmla="*/ 18 w 5704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04" h="47">
                <a:moveTo>
                  <a:pt x="18" y="0"/>
                </a:moveTo>
                <a:lnTo>
                  <a:pt x="5686" y="0"/>
                </a:lnTo>
                <a:lnTo>
                  <a:pt x="5704" y="19"/>
                </a:lnTo>
                <a:lnTo>
                  <a:pt x="5682" y="28"/>
                </a:lnTo>
                <a:lnTo>
                  <a:pt x="5676" y="22"/>
                </a:lnTo>
                <a:lnTo>
                  <a:pt x="27" y="22"/>
                </a:lnTo>
                <a:lnTo>
                  <a:pt x="22" y="28"/>
                </a:lnTo>
                <a:lnTo>
                  <a:pt x="22" y="38"/>
                </a:lnTo>
                <a:lnTo>
                  <a:pt x="0" y="47"/>
                </a:lnTo>
                <a:lnTo>
                  <a:pt x="0" y="19"/>
                </a:lnTo>
                <a:lnTo>
                  <a:pt x="18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307124"/>
      </p:ext>
    </p:extLst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75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75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75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animBg="1"/>
      <p:bldP spid="31753" grpId="0" uiExpand="1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reeform 2">
            <a:extLst>
              <a:ext uri="{FF2B5EF4-FFF2-40B4-BE49-F238E27FC236}">
                <a16:creationId xmlns:a16="http://schemas.microsoft.com/office/drawing/2014/main" id="{CAF6BA8C-669A-36CE-2B62-285504139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6538" y="153988"/>
            <a:ext cx="9110663" cy="57150"/>
          </a:xfrm>
          <a:custGeom>
            <a:avLst/>
            <a:gdLst>
              <a:gd name="T0" fmla="*/ 0 w 5739"/>
              <a:gd name="T1" fmla="*/ 33 h 36"/>
              <a:gd name="T2" fmla="*/ 5739 w 5739"/>
              <a:gd name="T3" fmla="*/ 33 h 36"/>
              <a:gd name="T4" fmla="*/ 5735 w 5739"/>
              <a:gd name="T5" fmla="*/ 36 h 36"/>
              <a:gd name="T6" fmla="*/ 5735 w 5739"/>
              <a:gd name="T7" fmla="*/ 0 h 36"/>
              <a:gd name="T8" fmla="*/ 5739 w 5739"/>
              <a:gd name="T9" fmla="*/ 4 h 36"/>
              <a:gd name="T10" fmla="*/ 0 w 5739"/>
              <a:gd name="T11" fmla="*/ 4 h 36"/>
              <a:gd name="T12" fmla="*/ 4 w 5739"/>
              <a:gd name="T13" fmla="*/ 0 h 36"/>
              <a:gd name="T14" fmla="*/ 4 w 5739"/>
              <a:gd name="T15" fmla="*/ 36 h 36"/>
              <a:gd name="T16" fmla="*/ 0 w 5739"/>
              <a:gd name="T17" fmla="*/ 3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39" h="36">
                <a:moveTo>
                  <a:pt x="0" y="33"/>
                </a:moveTo>
                <a:lnTo>
                  <a:pt x="5739" y="33"/>
                </a:lnTo>
                <a:lnTo>
                  <a:pt x="5735" y="36"/>
                </a:lnTo>
                <a:lnTo>
                  <a:pt x="5735" y="0"/>
                </a:lnTo>
                <a:lnTo>
                  <a:pt x="5739" y="4"/>
                </a:lnTo>
                <a:lnTo>
                  <a:pt x="0" y="4"/>
                </a:lnTo>
                <a:lnTo>
                  <a:pt x="4" y="0"/>
                </a:lnTo>
                <a:lnTo>
                  <a:pt x="4" y="36"/>
                </a:lnTo>
                <a:lnTo>
                  <a:pt x="0" y="33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19" name="Freeform 3">
            <a:extLst>
              <a:ext uri="{FF2B5EF4-FFF2-40B4-BE49-F238E27FC236}">
                <a16:creationId xmlns:a16="http://schemas.microsoft.com/office/drawing/2014/main" id="{018E89EA-7624-8B4C-FDCE-D6E1211F6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851" y="153989"/>
            <a:ext cx="9191625" cy="98425"/>
          </a:xfrm>
          <a:custGeom>
            <a:avLst/>
            <a:gdLst>
              <a:gd name="T0" fmla="*/ 25 w 5790"/>
              <a:gd name="T1" fmla="*/ 62 h 62"/>
              <a:gd name="T2" fmla="*/ 5764 w 5790"/>
              <a:gd name="T3" fmla="*/ 62 h 62"/>
              <a:gd name="T4" fmla="*/ 5790 w 5790"/>
              <a:gd name="T5" fmla="*/ 36 h 62"/>
              <a:gd name="T6" fmla="*/ 5790 w 5790"/>
              <a:gd name="T7" fmla="*/ 0 h 62"/>
              <a:gd name="T8" fmla="*/ 5760 w 5790"/>
              <a:gd name="T9" fmla="*/ 12 h 62"/>
              <a:gd name="T10" fmla="*/ 5760 w 5790"/>
              <a:gd name="T11" fmla="*/ 24 h 62"/>
              <a:gd name="T12" fmla="*/ 5752 w 5790"/>
              <a:gd name="T13" fmla="*/ 33 h 62"/>
              <a:gd name="T14" fmla="*/ 36 w 5790"/>
              <a:gd name="T15" fmla="*/ 33 h 62"/>
              <a:gd name="T16" fmla="*/ 29 w 5790"/>
              <a:gd name="T17" fmla="*/ 24 h 62"/>
              <a:gd name="T18" fmla="*/ 0 w 5790"/>
              <a:gd name="T19" fmla="*/ 36 h 62"/>
              <a:gd name="T20" fmla="*/ 25 w 5790"/>
              <a:gd name="T21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2">
                <a:moveTo>
                  <a:pt x="25" y="62"/>
                </a:moveTo>
                <a:lnTo>
                  <a:pt x="5764" y="62"/>
                </a:lnTo>
                <a:lnTo>
                  <a:pt x="5790" y="36"/>
                </a:lnTo>
                <a:lnTo>
                  <a:pt x="5790" y="0"/>
                </a:lnTo>
                <a:lnTo>
                  <a:pt x="5760" y="12"/>
                </a:lnTo>
                <a:lnTo>
                  <a:pt x="5760" y="24"/>
                </a:lnTo>
                <a:lnTo>
                  <a:pt x="5752" y="33"/>
                </a:lnTo>
                <a:lnTo>
                  <a:pt x="36" y="33"/>
                </a:lnTo>
                <a:lnTo>
                  <a:pt x="29" y="24"/>
                </a:lnTo>
                <a:lnTo>
                  <a:pt x="0" y="36"/>
                </a:lnTo>
                <a:lnTo>
                  <a:pt x="25" y="62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0" name="Freeform 4">
            <a:extLst>
              <a:ext uri="{FF2B5EF4-FFF2-40B4-BE49-F238E27FC236}">
                <a16:creationId xmlns:a16="http://schemas.microsoft.com/office/drawing/2014/main" id="{D058E5E7-F2C2-9A22-AD91-8D4926C92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851" y="114300"/>
            <a:ext cx="9191625" cy="96838"/>
          </a:xfrm>
          <a:custGeom>
            <a:avLst/>
            <a:gdLst>
              <a:gd name="T0" fmla="*/ 25 w 5790"/>
              <a:gd name="T1" fmla="*/ 0 h 61"/>
              <a:gd name="T2" fmla="*/ 5764 w 5790"/>
              <a:gd name="T3" fmla="*/ 0 h 61"/>
              <a:gd name="T4" fmla="*/ 5790 w 5790"/>
              <a:gd name="T5" fmla="*/ 25 h 61"/>
              <a:gd name="T6" fmla="*/ 5760 w 5790"/>
              <a:gd name="T7" fmla="*/ 37 h 61"/>
              <a:gd name="T8" fmla="*/ 5752 w 5790"/>
              <a:gd name="T9" fmla="*/ 29 h 61"/>
              <a:gd name="T10" fmla="*/ 36 w 5790"/>
              <a:gd name="T11" fmla="*/ 29 h 61"/>
              <a:gd name="T12" fmla="*/ 29 w 5790"/>
              <a:gd name="T13" fmla="*/ 37 h 61"/>
              <a:gd name="T14" fmla="*/ 29 w 5790"/>
              <a:gd name="T15" fmla="*/ 49 h 61"/>
              <a:gd name="T16" fmla="*/ 0 w 5790"/>
              <a:gd name="T17" fmla="*/ 61 h 61"/>
              <a:gd name="T18" fmla="*/ 0 w 5790"/>
              <a:gd name="T19" fmla="*/ 25 h 61"/>
              <a:gd name="T20" fmla="*/ 25 w 5790"/>
              <a:gd name="T2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1">
                <a:moveTo>
                  <a:pt x="25" y="0"/>
                </a:moveTo>
                <a:lnTo>
                  <a:pt x="5764" y="0"/>
                </a:lnTo>
                <a:lnTo>
                  <a:pt x="5790" y="25"/>
                </a:lnTo>
                <a:lnTo>
                  <a:pt x="5760" y="37"/>
                </a:lnTo>
                <a:lnTo>
                  <a:pt x="5752" y="29"/>
                </a:lnTo>
                <a:lnTo>
                  <a:pt x="36" y="29"/>
                </a:lnTo>
                <a:lnTo>
                  <a:pt x="29" y="37"/>
                </a:lnTo>
                <a:lnTo>
                  <a:pt x="29" y="49"/>
                </a:lnTo>
                <a:lnTo>
                  <a:pt x="0" y="61"/>
                </a:lnTo>
                <a:lnTo>
                  <a:pt x="0" y="25"/>
                </a:lnTo>
                <a:lnTo>
                  <a:pt x="25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1" name="Rectangle 5">
            <a:extLst>
              <a:ext uri="{FF2B5EF4-FFF2-40B4-BE49-F238E27FC236}">
                <a16:creationId xmlns:a16="http://schemas.microsoft.com/office/drawing/2014/main" id="{98C4ED8D-CCED-25D0-C9FE-0627278E1F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66851" y="256382"/>
            <a:ext cx="9191625" cy="1413668"/>
          </a:xfrm>
          <a:ln/>
        </p:spPr>
        <p:txBody>
          <a:bodyPr>
            <a:normAutofit/>
          </a:bodyPr>
          <a:lstStyle/>
          <a:p>
            <a:pPr indent="0" defTabSz="381000">
              <a:lnSpc>
                <a:spcPct val="100000"/>
              </a:lnSpc>
              <a:buClr>
                <a:srgbClr val="FFFFFF"/>
              </a:buClr>
            </a:pPr>
            <a:r>
              <a:rPr lang="en-US" altLang="en-US" sz="8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saac Bold"/>
              </a:rPr>
              <a:t>John 8:32</a:t>
            </a:r>
          </a:p>
        </p:txBody>
      </p:sp>
      <p:sp>
        <p:nvSpPr>
          <p:cNvPr id="34825" name="Rectangle 9">
            <a:extLst>
              <a:ext uri="{FF2B5EF4-FFF2-40B4-BE49-F238E27FC236}">
                <a16:creationId xmlns:a16="http://schemas.microsoft.com/office/drawing/2014/main" id="{1827C26A-8E29-4E03-E6B3-B27CD2FEA2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95451" y="2114550"/>
            <a:ext cx="8672513" cy="3504036"/>
          </a:xfrm>
          <a:ln/>
        </p:spPr>
        <p:txBody>
          <a:bodyPr>
            <a:normAutofit lnSpcReduction="10000"/>
          </a:bodyPr>
          <a:lstStyle/>
          <a:p>
            <a:pPr indent="1014413" defTabSz="381000">
              <a:lnSpc>
                <a:spcPct val="130000"/>
              </a:lnSpc>
              <a:buFont typeface="Isaac Bold"/>
              <a:buChar char="➤"/>
            </a:pPr>
            <a:r>
              <a:rPr lang="en-US" altLang="en-US" sz="6000" i="1" dirty="0">
                <a:solidFill>
                  <a:schemeClr val="bg1"/>
                </a:solidFill>
                <a:latin typeface="Isaac Bold"/>
              </a:rPr>
              <a:t>“You shall know the truth, and the truth will set you free.”</a:t>
            </a:r>
          </a:p>
        </p:txBody>
      </p:sp>
      <p:sp>
        <p:nvSpPr>
          <p:cNvPr id="34822" name="Freeform 6">
            <a:extLst>
              <a:ext uri="{FF2B5EF4-FFF2-40B4-BE49-F238E27FC236}">
                <a16:creationId xmlns:a16="http://schemas.microsoft.com/office/drawing/2014/main" id="{9E58D6EE-C8ED-86ED-29FA-9659560B2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6538" y="1752600"/>
            <a:ext cx="9110663" cy="57150"/>
          </a:xfrm>
          <a:custGeom>
            <a:avLst/>
            <a:gdLst>
              <a:gd name="T0" fmla="*/ 0 w 5739"/>
              <a:gd name="T1" fmla="*/ 32 h 36"/>
              <a:gd name="T2" fmla="*/ 5739 w 5739"/>
              <a:gd name="T3" fmla="*/ 32 h 36"/>
              <a:gd name="T4" fmla="*/ 5735 w 5739"/>
              <a:gd name="T5" fmla="*/ 36 h 36"/>
              <a:gd name="T6" fmla="*/ 5735 w 5739"/>
              <a:gd name="T7" fmla="*/ 0 h 36"/>
              <a:gd name="T8" fmla="*/ 5739 w 5739"/>
              <a:gd name="T9" fmla="*/ 3 h 36"/>
              <a:gd name="T10" fmla="*/ 0 w 5739"/>
              <a:gd name="T11" fmla="*/ 3 h 36"/>
              <a:gd name="T12" fmla="*/ 4 w 5739"/>
              <a:gd name="T13" fmla="*/ 0 h 36"/>
              <a:gd name="T14" fmla="*/ 4 w 5739"/>
              <a:gd name="T15" fmla="*/ 36 h 36"/>
              <a:gd name="T16" fmla="*/ 0 w 5739"/>
              <a:gd name="T17" fmla="*/ 3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39" h="36">
                <a:moveTo>
                  <a:pt x="0" y="32"/>
                </a:moveTo>
                <a:lnTo>
                  <a:pt x="5739" y="32"/>
                </a:lnTo>
                <a:lnTo>
                  <a:pt x="5735" y="36"/>
                </a:lnTo>
                <a:lnTo>
                  <a:pt x="5735" y="0"/>
                </a:lnTo>
                <a:lnTo>
                  <a:pt x="5739" y="3"/>
                </a:lnTo>
                <a:lnTo>
                  <a:pt x="0" y="3"/>
                </a:lnTo>
                <a:lnTo>
                  <a:pt x="4" y="0"/>
                </a:lnTo>
                <a:lnTo>
                  <a:pt x="4" y="36"/>
                </a:lnTo>
                <a:lnTo>
                  <a:pt x="0" y="32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3" name="Freeform 7">
            <a:extLst>
              <a:ext uri="{FF2B5EF4-FFF2-40B4-BE49-F238E27FC236}">
                <a16:creationId xmlns:a16="http://schemas.microsoft.com/office/drawing/2014/main" id="{A6D3F3DD-22B1-8C02-9C44-194FCFF9D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851" y="1752600"/>
            <a:ext cx="9191625" cy="96838"/>
          </a:xfrm>
          <a:custGeom>
            <a:avLst/>
            <a:gdLst>
              <a:gd name="T0" fmla="*/ 25 w 5790"/>
              <a:gd name="T1" fmla="*/ 61 h 61"/>
              <a:gd name="T2" fmla="*/ 5764 w 5790"/>
              <a:gd name="T3" fmla="*/ 61 h 61"/>
              <a:gd name="T4" fmla="*/ 5790 w 5790"/>
              <a:gd name="T5" fmla="*/ 36 h 61"/>
              <a:gd name="T6" fmla="*/ 5790 w 5790"/>
              <a:gd name="T7" fmla="*/ 0 h 61"/>
              <a:gd name="T8" fmla="*/ 5760 w 5790"/>
              <a:gd name="T9" fmla="*/ 12 h 61"/>
              <a:gd name="T10" fmla="*/ 5760 w 5790"/>
              <a:gd name="T11" fmla="*/ 24 h 61"/>
              <a:gd name="T12" fmla="*/ 5752 w 5790"/>
              <a:gd name="T13" fmla="*/ 32 h 61"/>
              <a:gd name="T14" fmla="*/ 36 w 5790"/>
              <a:gd name="T15" fmla="*/ 32 h 61"/>
              <a:gd name="T16" fmla="*/ 29 w 5790"/>
              <a:gd name="T17" fmla="*/ 24 h 61"/>
              <a:gd name="T18" fmla="*/ 0 w 5790"/>
              <a:gd name="T19" fmla="*/ 36 h 61"/>
              <a:gd name="T20" fmla="*/ 25 w 5790"/>
              <a:gd name="T21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1">
                <a:moveTo>
                  <a:pt x="25" y="61"/>
                </a:moveTo>
                <a:lnTo>
                  <a:pt x="5764" y="61"/>
                </a:lnTo>
                <a:lnTo>
                  <a:pt x="5790" y="36"/>
                </a:lnTo>
                <a:lnTo>
                  <a:pt x="5790" y="0"/>
                </a:lnTo>
                <a:lnTo>
                  <a:pt x="5760" y="12"/>
                </a:lnTo>
                <a:lnTo>
                  <a:pt x="5760" y="24"/>
                </a:lnTo>
                <a:lnTo>
                  <a:pt x="5752" y="32"/>
                </a:lnTo>
                <a:lnTo>
                  <a:pt x="36" y="32"/>
                </a:lnTo>
                <a:lnTo>
                  <a:pt x="29" y="24"/>
                </a:lnTo>
                <a:lnTo>
                  <a:pt x="0" y="36"/>
                </a:lnTo>
                <a:lnTo>
                  <a:pt x="25" y="61"/>
                </a:lnTo>
                <a:close/>
              </a:path>
            </a:pathLst>
          </a:custGeom>
          <a:solidFill>
            <a:srgbClr val="7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4" name="Freeform 8">
            <a:extLst>
              <a:ext uri="{FF2B5EF4-FFF2-40B4-BE49-F238E27FC236}">
                <a16:creationId xmlns:a16="http://schemas.microsoft.com/office/drawing/2014/main" id="{15274C7F-F1BA-5A30-1E4C-5AFC902F8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851" y="1711326"/>
            <a:ext cx="9191625" cy="98425"/>
          </a:xfrm>
          <a:custGeom>
            <a:avLst/>
            <a:gdLst>
              <a:gd name="T0" fmla="*/ 25 w 5790"/>
              <a:gd name="T1" fmla="*/ 0 h 62"/>
              <a:gd name="T2" fmla="*/ 5764 w 5790"/>
              <a:gd name="T3" fmla="*/ 0 h 62"/>
              <a:gd name="T4" fmla="*/ 5790 w 5790"/>
              <a:gd name="T5" fmla="*/ 26 h 62"/>
              <a:gd name="T6" fmla="*/ 5760 w 5790"/>
              <a:gd name="T7" fmla="*/ 38 h 62"/>
              <a:gd name="T8" fmla="*/ 5752 w 5790"/>
              <a:gd name="T9" fmla="*/ 29 h 62"/>
              <a:gd name="T10" fmla="*/ 36 w 5790"/>
              <a:gd name="T11" fmla="*/ 29 h 62"/>
              <a:gd name="T12" fmla="*/ 29 w 5790"/>
              <a:gd name="T13" fmla="*/ 38 h 62"/>
              <a:gd name="T14" fmla="*/ 29 w 5790"/>
              <a:gd name="T15" fmla="*/ 50 h 62"/>
              <a:gd name="T16" fmla="*/ 0 w 5790"/>
              <a:gd name="T17" fmla="*/ 62 h 62"/>
              <a:gd name="T18" fmla="*/ 0 w 5790"/>
              <a:gd name="T19" fmla="*/ 26 h 62"/>
              <a:gd name="T20" fmla="*/ 25 w 5790"/>
              <a:gd name="T21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90" h="62">
                <a:moveTo>
                  <a:pt x="25" y="0"/>
                </a:moveTo>
                <a:lnTo>
                  <a:pt x="5764" y="0"/>
                </a:lnTo>
                <a:lnTo>
                  <a:pt x="5790" y="26"/>
                </a:lnTo>
                <a:lnTo>
                  <a:pt x="5760" y="38"/>
                </a:lnTo>
                <a:lnTo>
                  <a:pt x="5752" y="29"/>
                </a:lnTo>
                <a:lnTo>
                  <a:pt x="36" y="29"/>
                </a:lnTo>
                <a:lnTo>
                  <a:pt x="29" y="38"/>
                </a:lnTo>
                <a:lnTo>
                  <a:pt x="29" y="50"/>
                </a:lnTo>
                <a:lnTo>
                  <a:pt x="0" y="62"/>
                </a:lnTo>
                <a:lnTo>
                  <a:pt x="0" y="26"/>
                </a:lnTo>
                <a:lnTo>
                  <a:pt x="25" y="0"/>
                </a:lnTo>
                <a:close/>
              </a:path>
            </a:pathLst>
          </a:custGeom>
          <a:solidFill>
            <a:srgbClr val="FF8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2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2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8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5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Horizontal stripes design template">
  <a:themeElements>
    <a:clrScheme name="Office Theme 2">
      <a:dk1>
        <a:srgbClr val="00335A"/>
      </a:dk1>
      <a:lt1>
        <a:srgbClr val="FFFFFF"/>
      </a:lt1>
      <a:dk2>
        <a:srgbClr val="CCECFF"/>
      </a:dk2>
      <a:lt2>
        <a:srgbClr val="99CCFF"/>
      </a:lt2>
      <a:accent1>
        <a:srgbClr val="004EC0"/>
      </a:accent1>
      <a:accent2>
        <a:srgbClr val="679CCD"/>
      </a:accent2>
      <a:accent3>
        <a:srgbClr val="E2F4FF"/>
      </a:accent3>
      <a:accent4>
        <a:srgbClr val="DADADA"/>
      </a:accent4>
      <a:accent5>
        <a:srgbClr val="AAB2DC"/>
      </a:accent5>
      <a:accent6>
        <a:srgbClr val="5D8DBA"/>
      </a:accent6>
      <a:hlink>
        <a:srgbClr val="99CCFF"/>
      </a:hlink>
      <a:folHlink>
        <a:srgbClr val="FFFFFF"/>
      </a:folHlink>
    </a:clrScheme>
    <a:fontScheme name="Office Them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Office Theme 1">
        <a:dk1>
          <a:srgbClr val="E7F6FF"/>
        </a:dk1>
        <a:lt1>
          <a:srgbClr val="FFFFFF"/>
        </a:lt1>
        <a:dk2>
          <a:srgbClr val="000000"/>
        </a:dk2>
        <a:lt2>
          <a:srgbClr val="808080"/>
        </a:lt2>
        <a:accent1>
          <a:srgbClr val="9AC4EA"/>
        </a:accent1>
        <a:accent2>
          <a:srgbClr val="333399"/>
        </a:accent2>
        <a:accent3>
          <a:srgbClr val="FFFFFF"/>
        </a:accent3>
        <a:accent4>
          <a:srgbClr val="C5D2DA"/>
        </a:accent4>
        <a:accent5>
          <a:srgbClr val="CADEF3"/>
        </a:accent5>
        <a:accent6>
          <a:srgbClr val="2D2D8A"/>
        </a:accent6>
        <a:hlink>
          <a:srgbClr val="0099CC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335A"/>
        </a:dk1>
        <a:lt1>
          <a:srgbClr val="FFFFFF"/>
        </a:lt1>
        <a:dk2>
          <a:srgbClr val="CCECFF"/>
        </a:dk2>
        <a:lt2>
          <a:srgbClr val="99CCFF"/>
        </a:lt2>
        <a:accent1>
          <a:srgbClr val="004EC0"/>
        </a:accent1>
        <a:accent2>
          <a:srgbClr val="679CCD"/>
        </a:accent2>
        <a:accent3>
          <a:srgbClr val="E2F4FF"/>
        </a:accent3>
        <a:accent4>
          <a:srgbClr val="DADADA"/>
        </a:accent4>
        <a:accent5>
          <a:srgbClr val="AAB2DC"/>
        </a:accent5>
        <a:accent6>
          <a:srgbClr val="5D8DBA"/>
        </a:accent6>
        <a:hlink>
          <a:srgbClr val="99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6C91DA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BAC7EA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336699"/>
        </a:dk1>
        <a:lt1>
          <a:srgbClr val="FFFFFF"/>
        </a:lt1>
        <a:dk2>
          <a:srgbClr val="000066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B8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777777"/>
        </a:dk1>
        <a:lt1>
          <a:srgbClr val="FFFFFF"/>
        </a:lt1>
        <a:dk2>
          <a:srgbClr val="44463C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0B0AF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3E3E5C"/>
        </a:dk1>
        <a:lt1>
          <a:srgbClr val="FFFFFF"/>
        </a:lt1>
        <a:dk2>
          <a:srgbClr val="000099"/>
        </a:dk2>
        <a:lt2>
          <a:srgbClr val="FFFFFF"/>
        </a:lt2>
        <a:accent1>
          <a:srgbClr val="35599B"/>
        </a:accent1>
        <a:accent2>
          <a:srgbClr val="6666FF"/>
        </a:accent2>
        <a:accent3>
          <a:srgbClr val="AAAACA"/>
        </a:accent3>
        <a:accent4>
          <a:srgbClr val="DADADA"/>
        </a:accent4>
        <a:accent5>
          <a:srgbClr val="AEB5CB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E3F4FF"/>
        </a:dk1>
        <a:lt1>
          <a:srgbClr val="FFFFFF"/>
        </a:lt1>
        <a:dk2>
          <a:srgbClr val="000000"/>
        </a:dk2>
        <a:lt2>
          <a:srgbClr val="969696"/>
        </a:lt2>
        <a:accent1>
          <a:srgbClr val="969696"/>
        </a:accent1>
        <a:accent2>
          <a:srgbClr val="99CCFF"/>
        </a:accent2>
        <a:accent3>
          <a:srgbClr val="FFFFFF"/>
        </a:accent3>
        <a:accent4>
          <a:srgbClr val="C2D0DA"/>
        </a:accent4>
        <a:accent5>
          <a:srgbClr val="C9C9C9"/>
        </a:accent5>
        <a:accent6>
          <a:srgbClr val="8AB9E7"/>
        </a:accent6>
        <a:hlink>
          <a:srgbClr val="C0C0C0"/>
        </a:hlink>
        <a:folHlink>
          <a:srgbClr val="00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2D2015"/>
        </a:dk1>
        <a:lt1>
          <a:srgbClr val="FFFFFF"/>
        </a:lt1>
        <a:dk2>
          <a:srgbClr val="463520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0AEAB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BDC6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25252F"/>
        </a:dk1>
        <a:lt1>
          <a:srgbClr val="66CCFF"/>
        </a:lt1>
        <a:dk2>
          <a:srgbClr val="000000"/>
        </a:dk2>
        <a:lt2>
          <a:srgbClr val="FFFFFF"/>
        </a:lt2>
        <a:accent1>
          <a:srgbClr val="1B3BDB"/>
        </a:accent1>
        <a:accent2>
          <a:srgbClr val="003399"/>
        </a:accent2>
        <a:accent3>
          <a:srgbClr val="AAAAAA"/>
        </a:accent3>
        <a:accent4>
          <a:srgbClr val="56AEDA"/>
        </a:accent4>
        <a:accent5>
          <a:srgbClr val="ABAFEA"/>
        </a:accent5>
        <a:accent6>
          <a:srgbClr val="002D8A"/>
        </a:accent6>
        <a:hlink>
          <a:srgbClr val="24C0FE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5C1F00"/>
        </a:dk1>
        <a:lt1>
          <a:srgbClr val="FFFFFF"/>
        </a:lt1>
        <a:dk2>
          <a:srgbClr val="B38A77"/>
        </a:dk2>
        <a:lt2>
          <a:srgbClr val="DFD293"/>
        </a:lt2>
        <a:accent1>
          <a:srgbClr val="0984FF"/>
        </a:accent1>
        <a:accent2>
          <a:srgbClr val="BE7960"/>
        </a:accent2>
        <a:accent3>
          <a:srgbClr val="D6C4BD"/>
        </a:accent3>
        <a:accent4>
          <a:srgbClr val="DADADA"/>
        </a:accent4>
        <a:accent5>
          <a:srgbClr val="AAC2FF"/>
        </a:accent5>
        <a:accent6>
          <a:srgbClr val="AC6D56"/>
        </a:accent6>
        <a:hlink>
          <a:srgbClr val="FFCC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C0C0C0"/>
        </a:dk1>
        <a:lt1>
          <a:srgbClr val="DEF6F1"/>
        </a:lt1>
        <a:dk2>
          <a:srgbClr val="000076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A4A4A4"/>
        </a:accent4>
        <a:accent5>
          <a:srgbClr val="FFFFFF"/>
        </a:accent5>
        <a:accent6>
          <a:srgbClr val="7FB3E7"/>
        </a:accent6>
        <a:hlink>
          <a:srgbClr val="003399"/>
        </a:hlink>
        <a:folHlink>
          <a:srgbClr val="6600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2">
        <a:dk1>
          <a:srgbClr val="B2B2B2"/>
        </a:dk1>
        <a:lt1>
          <a:srgbClr val="FFFFFF"/>
        </a:lt1>
        <a:dk2>
          <a:srgbClr val="00008A"/>
        </a:dk2>
        <a:lt2>
          <a:srgbClr val="777777"/>
        </a:lt2>
        <a:accent1>
          <a:srgbClr val="FFFFF7"/>
        </a:accent1>
        <a:accent2>
          <a:srgbClr val="0099FF"/>
        </a:accent2>
        <a:accent3>
          <a:srgbClr val="FFFFFF"/>
        </a:accent3>
        <a:accent4>
          <a:srgbClr val="979797"/>
        </a:accent4>
        <a:accent5>
          <a:srgbClr val="FFFFFA"/>
        </a:accent5>
        <a:accent6>
          <a:srgbClr val="008AE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2677</TotalTime>
  <Words>1830</Words>
  <Application>Microsoft Office PowerPoint</Application>
  <PresentationFormat>Widescreen</PresentationFormat>
  <Paragraphs>145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Aptos</vt:lpstr>
      <vt:lpstr>Aptos Display</vt:lpstr>
      <vt:lpstr>Arial</vt:lpstr>
      <vt:lpstr>Arial Black</vt:lpstr>
      <vt:lpstr>Arial Rounded MT Bold</vt:lpstr>
      <vt:lpstr>Isaac Bold</vt:lpstr>
      <vt:lpstr>Office Theme</vt:lpstr>
      <vt:lpstr>Custom Design</vt:lpstr>
      <vt:lpstr>Horizontal stripes design template</vt:lpstr>
      <vt:lpstr>PowerPoint Presentation</vt:lpstr>
      <vt:lpstr>PowerPoint Presentation</vt:lpstr>
      <vt:lpstr>Unity In Diversity</vt:lpstr>
      <vt:lpstr>PowerPoint Presentation</vt:lpstr>
      <vt:lpstr>What is “The Faith” in Jude 3?</vt:lpstr>
      <vt:lpstr>PowerPoint Presentation</vt:lpstr>
      <vt:lpstr>PowerPoint Presentation</vt:lpstr>
      <vt:lpstr>PowerPoint Presentation</vt:lpstr>
      <vt:lpstr>PowerPoint Presentation</vt:lpstr>
      <vt:lpstr>SOME EXAMPLES:</vt:lpstr>
      <vt:lpstr>PowerPoint Presentation</vt:lpstr>
      <vt:lpstr>PowerPoint Presentation</vt:lpstr>
      <vt:lpstr>UNITY</vt:lpstr>
      <vt:lpstr>PowerPoint Presentation</vt:lpstr>
      <vt:lpstr>Romans Chapter 14</vt:lpstr>
      <vt:lpstr>Romans Chapter 14</vt:lpstr>
      <vt:lpstr>Romans Chapter 14</vt:lpstr>
      <vt:lpstr>Romans Chapter 14</vt:lpstr>
      <vt:lpstr>IT CAN’T BE BOTH WAYS!</vt:lpstr>
      <vt:lpstr>Romans Chapter 14</vt:lpstr>
      <vt:lpstr>Brother Strong In The Faith</vt:lpstr>
      <vt:lpstr>Brother Strong In The Faith</vt:lpstr>
      <vt:lpstr>Brother Weak In The Faith</vt:lpstr>
      <vt:lpstr>What Did They Have In Common?</vt:lpstr>
      <vt:lpstr>Romans 14 Does Not Authorize Any Sinful Practice!</vt:lpstr>
      <vt:lpstr>Unity In Diversity Advocates Must Pervert Romans 14 In Order To Find Their Doctrine</vt:lpstr>
      <vt:lpstr>“Doubtful things”</vt:lpstr>
      <vt:lpstr>EATING OF FOODS</vt:lpstr>
      <vt:lpstr>How Could We Liken This To What Some Are Trying To Do Today?</vt:lpstr>
      <vt:lpstr>Instrumental Music in Worship</vt:lpstr>
      <vt:lpstr>Church Support of Institutions</vt:lpstr>
      <vt:lpstr>No  Comparison With The Weak vs. Strong Brother</vt:lpstr>
      <vt:lpstr>Where God Has Spoken, Two Choices: Obey Or Disobey! Submit or Rebel!</vt:lpstr>
      <vt:lpstr>Divorce &amp; Remarriage</vt:lpstr>
      <vt:lpstr>Divorce &amp; Remarriage</vt:lpstr>
      <vt:lpstr>Divorce &amp; Remarriage</vt:lpstr>
      <vt:lpstr>Unity in Diversity Proponents Perpetrating 2 SINS</vt:lpstr>
      <vt:lpstr>John 8:32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Gailen Evans</dc:creator>
  <cp:lastModifiedBy>Gailen Evans</cp:lastModifiedBy>
  <cp:revision>109</cp:revision>
  <cp:lastPrinted>2025-04-27T04:45:41Z</cp:lastPrinted>
  <dcterms:modified xsi:type="dcterms:W3CDTF">2025-05-13T04:25:14Z</dcterms:modified>
</cp:coreProperties>
</file>